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4"/>
    <p:sldMasterId id="2147483651" r:id="rId5"/>
    <p:sldMasterId id="2147483652" r:id="rId6"/>
    <p:sldMasterId id="2147483653" r:id="rId7"/>
    <p:sldMasterId id="2147483654" r:id="rId8"/>
    <p:sldMasterId id="214748365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Lst>
  <p:sldSz cy="9752000" cx="13003200"/>
  <p:notesSz cx="6858000" cy="9144000"/>
  <p:embeddedFontLst>
    <p:embeddedFont>
      <p:font typeface="Gill Sans"/>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GillSans-regular.fntdata"/><Relationship Id="rId20" Type="http://schemas.openxmlformats.org/officeDocument/2006/relationships/slide" Target="slides/slide10.xml"/><Relationship Id="rId41" Type="http://schemas.openxmlformats.org/officeDocument/2006/relationships/font" Target="fonts/GillSans-bold.fntdata"/><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19.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11" Type="http://schemas.openxmlformats.org/officeDocument/2006/relationships/slide" Target="slides/slide1.xml"/><Relationship Id="rId33" Type="http://schemas.openxmlformats.org/officeDocument/2006/relationships/slide" Target="slides/slide23.xml"/><Relationship Id="rId10" Type="http://schemas.openxmlformats.org/officeDocument/2006/relationships/notesMaster" Target="notesMasters/notesMaster1.xml"/><Relationship Id="rId32" Type="http://schemas.openxmlformats.org/officeDocument/2006/relationships/slide" Target="slides/slide22.xml"/><Relationship Id="rId13" Type="http://schemas.openxmlformats.org/officeDocument/2006/relationships/slide" Target="slides/slide3.xml"/><Relationship Id="rId35" Type="http://schemas.openxmlformats.org/officeDocument/2006/relationships/slide" Target="slides/slide25.xml"/><Relationship Id="rId12" Type="http://schemas.openxmlformats.org/officeDocument/2006/relationships/slide" Target="slides/slide2.xml"/><Relationship Id="rId34" Type="http://schemas.openxmlformats.org/officeDocument/2006/relationships/slide" Target="slides/slide24.xml"/><Relationship Id="rId15" Type="http://schemas.openxmlformats.org/officeDocument/2006/relationships/slide" Target="slides/slide5.xml"/><Relationship Id="rId37" Type="http://schemas.openxmlformats.org/officeDocument/2006/relationships/slide" Target="slides/slide27.xml"/><Relationship Id="rId14" Type="http://schemas.openxmlformats.org/officeDocument/2006/relationships/slide" Target="slides/slide4.xml"/><Relationship Id="rId36" Type="http://schemas.openxmlformats.org/officeDocument/2006/relationships/slide" Target="slides/slide26.xml"/><Relationship Id="rId17" Type="http://schemas.openxmlformats.org/officeDocument/2006/relationships/slide" Target="slides/slide7.xml"/><Relationship Id="rId39" Type="http://schemas.openxmlformats.org/officeDocument/2006/relationships/slide" Target="slides/slide29.xml"/><Relationship Id="rId16" Type="http://schemas.openxmlformats.org/officeDocument/2006/relationships/slide" Target="slides/slide6.xml"/><Relationship Id="rId38" Type="http://schemas.openxmlformats.org/officeDocument/2006/relationships/slide" Target="slides/slide28.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0" y="695325"/>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685800" y="4343400"/>
            <a:ext cx="5484812" cy="4113212"/>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1:notes"/>
          <p:cNvSpPr/>
          <p:nvPr>
            <p:ph idx="2" type="sldImg"/>
          </p:nvPr>
        </p:nvSpPr>
        <p:spPr>
          <a:xfrm>
            <a:off x="2143125" y="695325"/>
            <a:ext cx="257175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7" name="Google Shape;37;p1: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0:notes"/>
          <p:cNvSpPr/>
          <p:nvPr/>
        </p:nvSpPr>
        <p:spPr>
          <a:xfrm>
            <a:off x="1143000" y="685800"/>
            <a:ext cx="4572000"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107950" marR="0" rtl="0" algn="l">
              <a:lnSpc>
                <a:spcPct val="96000"/>
              </a:lnSpc>
              <a:spcBef>
                <a:spcPts val="0"/>
              </a:spcBef>
              <a:spcAft>
                <a:spcPts val="0"/>
              </a:spcAft>
              <a:buNone/>
            </a:pPr>
            <a:r>
              <a:t/>
            </a:r>
            <a:endParaRPr b="0" i="0" sz="1200" u="none">
              <a:solidFill>
                <a:srgbClr val="000000"/>
              </a:solidFill>
              <a:latin typeface="Arial"/>
              <a:ea typeface="Arial"/>
              <a:cs typeface="Arial"/>
              <a:sym typeface="Arial"/>
            </a:endParaRPr>
          </a:p>
        </p:txBody>
      </p:sp>
      <p:sp>
        <p:nvSpPr>
          <p:cNvPr id="117" name="Google Shape;117;p10:notes"/>
          <p:cNvSpPr txBox="1"/>
          <p:nvPr>
            <p:ph idx="1" type="body"/>
          </p:nvPr>
        </p:nvSpPr>
        <p:spPr>
          <a:xfrm>
            <a:off x="685800" y="4343400"/>
            <a:ext cx="5486400" cy="4114800"/>
          </a:xfrm>
          <a:prstGeom prst="rect">
            <a:avLst/>
          </a:prstGeom>
          <a:noFill/>
          <a:ln>
            <a:noFill/>
          </a:ln>
        </p:spPr>
        <p:txBody>
          <a:bodyPr anchorCtr="0" anchor="t" bIns="46800" lIns="90000" spcFirstLastPara="1" rIns="90000" wrap="square" tIns="46800">
            <a:noAutofit/>
          </a:bodyPr>
          <a:lstStyle/>
          <a:p>
            <a:pPr indent="-76200" lvl="0" marL="38100" rtl="0" algn="l">
              <a:lnSpc>
                <a:spcPct val="100000"/>
              </a:lnSpc>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How are mass and weight different?</a:t>
            </a:r>
            <a:endParaRPr/>
          </a:p>
        </p:txBody>
      </p:sp>
      <p:sp>
        <p:nvSpPr>
          <p:cNvPr id="118" name="Google Shape;118;p10:notes"/>
          <p:cNvSpPr/>
          <p:nvPr>
            <p:ph idx="2" type="sldImg"/>
          </p:nvPr>
        </p:nvSpPr>
        <p:spPr>
          <a:xfrm>
            <a:off x="0" y="695325"/>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1:notes"/>
          <p:cNvSpPr/>
          <p:nvPr/>
        </p:nvSpPr>
        <p:spPr>
          <a:xfrm>
            <a:off x="1143000" y="685800"/>
            <a:ext cx="4572000"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107950" marR="0" rtl="0" algn="l">
              <a:lnSpc>
                <a:spcPct val="96000"/>
              </a:lnSpc>
              <a:spcBef>
                <a:spcPts val="0"/>
              </a:spcBef>
              <a:spcAft>
                <a:spcPts val="0"/>
              </a:spcAft>
              <a:buNone/>
            </a:pPr>
            <a:r>
              <a:t/>
            </a:r>
            <a:endParaRPr b="0" i="0" sz="1200" u="none">
              <a:solidFill>
                <a:srgbClr val="000000"/>
              </a:solidFill>
              <a:latin typeface="Arial"/>
              <a:ea typeface="Arial"/>
              <a:cs typeface="Arial"/>
              <a:sym typeface="Arial"/>
            </a:endParaRPr>
          </a:p>
        </p:txBody>
      </p:sp>
      <p:sp>
        <p:nvSpPr>
          <p:cNvPr id="136" name="Google Shape;136;p11:notes"/>
          <p:cNvSpPr txBox="1"/>
          <p:nvPr>
            <p:ph idx="1" type="body"/>
          </p:nvPr>
        </p:nvSpPr>
        <p:spPr>
          <a:xfrm>
            <a:off x="685800" y="4343400"/>
            <a:ext cx="5486400" cy="4114800"/>
          </a:xfrm>
          <a:prstGeom prst="rect">
            <a:avLst/>
          </a:prstGeom>
          <a:noFill/>
          <a:ln>
            <a:noFill/>
          </a:ln>
        </p:spPr>
        <p:txBody>
          <a:bodyPr anchorCtr="0" anchor="t" bIns="46800" lIns="90000" spcFirstLastPara="1" rIns="90000" wrap="square" tIns="46800">
            <a:noAutofit/>
          </a:bodyPr>
          <a:lstStyle/>
          <a:p>
            <a:pPr indent="-76200" lvl="0" marL="38100" rtl="0" algn="l">
              <a:lnSpc>
                <a:spcPct val="100000"/>
              </a:lnSpc>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Aristotle and his peers made assumptions based on contemplation rather than experimentation.</a:t>
            </a:r>
            <a:endParaRPr/>
          </a:p>
          <a:p>
            <a:pPr indent="-76200" lvl="0" marL="38100" rtl="0" algn="l">
              <a:lnSpc>
                <a:spcPct val="100000"/>
              </a:lnSpc>
              <a:spcBef>
                <a:spcPts val="400"/>
              </a:spcBef>
              <a:spcAft>
                <a:spcPts val="0"/>
              </a:spcAft>
              <a:buClr>
                <a:srgbClr val="000000"/>
              </a:buClr>
              <a:buSzPts val="1200"/>
              <a:buFont typeface="Arial"/>
              <a:buChar char="•"/>
            </a:pPr>
            <a:r>
              <a:rPr lang="en-US" sz="1200">
                <a:solidFill>
                  <a:srgbClr val="000000"/>
                </a:solidFill>
                <a:latin typeface="Arial"/>
                <a:ea typeface="Arial"/>
                <a:cs typeface="Arial"/>
                <a:sym typeface="Arial"/>
              </a:rPr>
              <a:t>Galileo, known as the father of modern science, relied on experimentation to make his predictions.</a:t>
            </a:r>
            <a:endParaRPr/>
          </a:p>
        </p:txBody>
      </p:sp>
      <p:sp>
        <p:nvSpPr>
          <p:cNvPr id="137" name="Google Shape;137;p11:notes"/>
          <p:cNvSpPr/>
          <p:nvPr>
            <p:ph idx="2" type="sldImg"/>
          </p:nvPr>
        </p:nvSpPr>
        <p:spPr>
          <a:xfrm>
            <a:off x="0" y="695325"/>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2:notes"/>
          <p:cNvSpPr/>
          <p:nvPr/>
        </p:nvSpPr>
        <p:spPr>
          <a:xfrm>
            <a:off x="1143000" y="685800"/>
            <a:ext cx="4572000"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107950" marR="0" rtl="0" algn="l">
              <a:lnSpc>
                <a:spcPct val="96000"/>
              </a:lnSpc>
              <a:spcBef>
                <a:spcPts val="0"/>
              </a:spcBef>
              <a:spcAft>
                <a:spcPts val="0"/>
              </a:spcAft>
              <a:buNone/>
            </a:pPr>
            <a:r>
              <a:t/>
            </a:r>
            <a:endParaRPr b="0" i="0" sz="1200" u="none">
              <a:solidFill>
                <a:srgbClr val="000000"/>
              </a:solidFill>
              <a:latin typeface="Arial"/>
              <a:ea typeface="Arial"/>
              <a:cs typeface="Arial"/>
              <a:sym typeface="Arial"/>
            </a:endParaRPr>
          </a:p>
        </p:txBody>
      </p:sp>
      <p:sp>
        <p:nvSpPr>
          <p:cNvPr id="148" name="Google Shape;148;p12:notes"/>
          <p:cNvSpPr txBox="1"/>
          <p:nvPr>
            <p:ph idx="1" type="body"/>
          </p:nvPr>
        </p:nvSpPr>
        <p:spPr>
          <a:xfrm>
            <a:off x="685800" y="4343400"/>
            <a:ext cx="5486400" cy="4114800"/>
          </a:xfrm>
          <a:prstGeom prst="rect">
            <a:avLst/>
          </a:prstGeom>
          <a:noFill/>
          <a:ln>
            <a:noFill/>
          </a:ln>
        </p:spPr>
        <p:txBody>
          <a:bodyPr anchorCtr="0" anchor="t" bIns="46800" lIns="90000" spcFirstLastPara="1" rIns="90000" wrap="square" tIns="46800">
            <a:noAutofit/>
          </a:bodyPr>
          <a:lstStyle/>
          <a:p>
            <a:pPr indent="-76200" lvl="0" marL="38100" rtl="0" algn="l">
              <a:lnSpc>
                <a:spcPct val="100000"/>
              </a:lnSpc>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Born one year after Galileo’s death.</a:t>
            </a:r>
            <a:endParaRPr/>
          </a:p>
          <a:p>
            <a:pPr indent="-76200" lvl="0" marL="38100" rtl="0" algn="l">
              <a:lnSpc>
                <a:spcPct val="100000"/>
              </a:lnSpc>
              <a:spcBef>
                <a:spcPts val="400"/>
              </a:spcBef>
              <a:spcAft>
                <a:spcPts val="0"/>
              </a:spcAft>
              <a:buClr>
                <a:srgbClr val="000000"/>
              </a:buClr>
              <a:buSzPts val="1200"/>
              <a:buFont typeface="Arial"/>
              <a:buChar char="-"/>
            </a:pPr>
            <a:r>
              <a:rPr lang="en-US" sz="1200">
                <a:solidFill>
                  <a:srgbClr val="000000"/>
                </a:solidFill>
                <a:latin typeface="Arial"/>
                <a:ea typeface="Arial"/>
                <a:cs typeface="Arial"/>
                <a:sym typeface="Arial"/>
              </a:rPr>
              <a:t>Died 1728</a:t>
            </a:r>
            <a:endParaRPr/>
          </a:p>
          <a:p>
            <a:pPr indent="-76200" lvl="0" marL="38100" rtl="0" algn="l">
              <a:lnSpc>
                <a:spcPct val="100000"/>
              </a:lnSpc>
              <a:spcBef>
                <a:spcPts val="400"/>
              </a:spcBef>
              <a:spcAft>
                <a:spcPts val="0"/>
              </a:spcAft>
              <a:buClr>
                <a:srgbClr val="000000"/>
              </a:buClr>
              <a:buSzPts val="1200"/>
              <a:buFont typeface="Arial"/>
              <a:buChar char="-"/>
            </a:pPr>
            <a:r>
              <a:rPr lang="en-US" sz="1200">
                <a:solidFill>
                  <a:srgbClr val="000000"/>
                </a:solidFill>
                <a:latin typeface="Arial"/>
                <a:ea typeface="Arial"/>
                <a:cs typeface="Arial"/>
                <a:sym typeface="Arial"/>
              </a:rPr>
              <a:t>Alchemists believed in mysticism and thought there was a simple way to turn common metals into gold.</a:t>
            </a:r>
            <a:endParaRPr/>
          </a:p>
          <a:p>
            <a:pPr indent="-76200" lvl="0" marL="38100" rtl="0" algn="l">
              <a:lnSpc>
                <a:spcPct val="100000"/>
              </a:lnSpc>
              <a:spcBef>
                <a:spcPts val="400"/>
              </a:spcBef>
              <a:spcAft>
                <a:spcPts val="0"/>
              </a:spcAft>
              <a:buClr>
                <a:srgbClr val="000000"/>
              </a:buClr>
              <a:buSzPts val="1200"/>
              <a:buFont typeface="Arial"/>
              <a:buChar char="-"/>
            </a:pPr>
            <a:r>
              <a:rPr lang="en-US" sz="1200">
                <a:solidFill>
                  <a:srgbClr val="000000"/>
                </a:solidFill>
                <a:latin typeface="Arial"/>
                <a:ea typeface="Arial"/>
                <a:cs typeface="Arial"/>
                <a:sym typeface="Arial"/>
              </a:rPr>
              <a:t>The other creator of calculus was Gottfried Leibniz who invented the famous integral sign.</a:t>
            </a:r>
            <a:endParaRPr/>
          </a:p>
        </p:txBody>
      </p:sp>
      <p:sp>
        <p:nvSpPr>
          <p:cNvPr id="149" name="Google Shape;149;p12:notes"/>
          <p:cNvSpPr/>
          <p:nvPr>
            <p:ph idx="2" type="sldImg"/>
          </p:nvPr>
        </p:nvSpPr>
        <p:spPr>
          <a:xfrm>
            <a:off x="0" y="695325"/>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3:notes"/>
          <p:cNvSpPr/>
          <p:nvPr/>
        </p:nvSpPr>
        <p:spPr>
          <a:xfrm>
            <a:off x="1143000" y="685800"/>
            <a:ext cx="4572000"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107950" marR="0" rtl="0" algn="l">
              <a:lnSpc>
                <a:spcPct val="96000"/>
              </a:lnSpc>
              <a:spcBef>
                <a:spcPts val="0"/>
              </a:spcBef>
              <a:spcAft>
                <a:spcPts val="0"/>
              </a:spcAft>
              <a:buNone/>
            </a:pPr>
            <a:r>
              <a:t/>
            </a:r>
            <a:endParaRPr b="0" i="0" sz="1200" u="none">
              <a:solidFill>
                <a:srgbClr val="000000"/>
              </a:solidFill>
              <a:latin typeface="Arial"/>
              <a:ea typeface="Arial"/>
              <a:cs typeface="Arial"/>
              <a:sym typeface="Arial"/>
            </a:endParaRPr>
          </a:p>
        </p:txBody>
      </p:sp>
      <p:sp>
        <p:nvSpPr>
          <p:cNvPr id="158" name="Google Shape;158;p13:notes"/>
          <p:cNvSpPr txBox="1"/>
          <p:nvPr>
            <p:ph idx="1" type="body"/>
          </p:nvPr>
        </p:nvSpPr>
        <p:spPr>
          <a:xfrm>
            <a:off x="685800" y="4343400"/>
            <a:ext cx="5486400" cy="4114800"/>
          </a:xfrm>
          <a:prstGeom prst="rect">
            <a:avLst/>
          </a:prstGeom>
          <a:noFill/>
          <a:ln>
            <a:noFill/>
          </a:ln>
        </p:spPr>
        <p:txBody>
          <a:bodyPr anchorCtr="0" anchor="t" bIns="46800" lIns="90000" spcFirstLastPara="1" rIns="90000" wrap="square" tIns="46800">
            <a:noAutofit/>
          </a:bodyPr>
          <a:lstStyle/>
          <a:p>
            <a:pPr indent="-76200" lvl="0" marL="38100" rtl="0" algn="l">
              <a:lnSpc>
                <a:spcPct val="100000"/>
              </a:lnSpc>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It should be noted there are external forces acting on the spacecraft due to the sun, etc. but locally there is no net force.</a:t>
            </a:r>
            <a:endParaRPr/>
          </a:p>
        </p:txBody>
      </p:sp>
      <p:sp>
        <p:nvSpPr>
          <p:cNvPr id="159" name="Google Shape;159;p13:notes"/>
          <p:cNvSpPr/>
          <p:nvPr>
            <p:ph idx="2" type="sldImg"/>
          </p:nvPr>
        </p:nvSpPr>
        <p:spPr>
          <a:xfrm>
            <a:off x="0" y="695325"/>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4:notes"/>
          <p:cNvSpPr/>
          <p:nvPr/>
        </p:nvSpPr>
        <p:spPr>
          <a:xfrm>
            <a:off x="1143000" y="685800"/>
            <a:ext cx="4572000"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107950" marR="0" rtl="0" algn="l">
              <a:lnSpc>
                <a:spcPct val="96000"/>
              </a:lnSpc>
              <a:spcBef>
                <a:spcPts val="0"/>
              </a:spcBef>
              <a:spcAft>
                <a:spcPts val="0"/>
              </a:spcAft>
              <a:buNone/>
            </a:pPr>
            <a:r>
              <a:t/>
            </a:r>
            <a:endParaRPr b="0" i="0" sz="1200" u="none">
              <a:solidFill>
                <a:srgbClr val="000000"/>
              </a:solidFill>
              <a:latin typeface="Arial"/>
              <a:ea typeface="Arial"/>
              <a:cs typeface="Arial"/>
              <a:sym typeface="Arial"/>
            </a:endParaRPr>
          </a:p>
        </p:txBody>
      </p:sp>
      <p:sp>
        <p:nvSpPr>
          <p:cNvPr id="171" name="Google Shape;171;p14:notes"/>
          <p:cNvSpPr txBox="1"/>
          <p:nvPr>
            <p:ph idx="1" type="body"/>
          </p:nvPr>
        </p:nvSpPr>
        <p:spPr>
          <a:xfrm>
            <a:off x="685800" y="4343400"/>
            <a:ext cx="5486400" cy="4114800"/>
          </a:xfrm>
          <a:prstGeom prst="rect">
            <a:avLst/>
          </a:prstGeom>
          <a:noFill/>
          <a:ln>
            <a:noFill/>
          </a:ln>
        </p:spPr>
        <p:txBody>
          <a:bodyPr anchorCtr="0" anchor="t" bIns="46800" lIns="90000" spcFirstLastPara="1" rIns="90000" wrap="square" tIns="46800">
            <a:noAutofit/>
          </a:bodyPr>
          <a:lstStyle/>
          <a:p>
            <a:pPr indent="-76200" lvl="0" marL="38100" rtl="0" algn="l">
              <a:lnSpc>
                <a:spcPct val="100000"/>
              </a:lnSpc>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It should be noted there are external forces acting on the spacecraft due to the sun, etc. but locally there is no net force.</a:t>
            </a:r>
            <a:endParaRPr/>
          </a:p>
        </p:txBody>
      </p:sp>
      <p:sp>
        <p:nvSpPr>
          <p:cNvPr id="172" name="Google Shape;172;p14:notes"/>
          <p:cNvSpPr/>
          <p:nvPr>
            <p:ph idx="2" type="sldImg"/>
          </p:nvPr>
        </p:nvSpPr>
        <p:spPr>
          <a:xfrm>
            <a:off x="0" y="695325"/>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5:notes"/>
          <p:cNvSpPr/>
          <p:nvPr>
            <p:ph idx="2" type="sldImg"/>
          </p:nvPr>
        </p:nvSpPr>
        <p:spPr>
          <a:xfrm>
            <a:off x="2143125" y="695325"/>
            <a:ext cx="257175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0" name="Google Shape;180;p15: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6:notes"/>
          <p:cNvSpPr/>
          <p:nvPr>
            <p:ph idx="2" type="sldImg"/>
          </p:nvPr>
        </p:nvSpPr>
        <p:spPr>
          <a:xfrm>
            <a:off x="2143125" y="695325"/>
            <a:ext cx="257175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8" name="Google Shape;188;p16: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7:notes"/>
          <p:cNvSpPr/>
          <p:nvPr>
            <p:ph idx="2" type="sldImg"/>
          </p:nvPr>
        </p:nvSpPr>
        <p:spPr>
          <a:xfrm>
            <a:off x="2143125" y="695325"/>
            <a:ext cx="257175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6" name="Google Shape;196;p17: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8:notes"/>
          <p:cNvSpPr/>
          <p:nvPr/>
        </p:nvSpPr>
        <p:spPr>
          <a:xfrm>
            <a:off x="1143000" y="685800"/>
            <a:ext cx="4572000"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107950" marR="0" rtl="0" algn="l">
              <a:lnSpc>
                <a:spcPct val="96000"/>
              </a:lnSpc>
              <a:spcBef>
                <a:spcPts val="0"/>
              </a:spcBef>
              <a:spcAft>
                <a:spcPts val="0"/>
              </a:spcAft>
              <a:buNone/>
            </a:pPr>
            <a:r>
              <a:t/>
            </a:r>
            <a:endParaRPr b="0" i="0" sz="1200" u="none">
              <a:solidFill>
                <a:srgbClr val="000000"/>
              </a:solidFill>
              <a:latin typeface="Arial"/>
              <a:ea typeface="Arial"/>
              <a:cs typeface="Arial"/>
              <a:sym typeface="Arial"/>
            </a:endParaRPr>
          </a:p>
        </p:txBody>
      </p:sp>
      <p:sp>
        <p:nvSpPr>
          <p:cNvPr id="204" name="Google Shape;204;p18:notes"/>
          <p:cNvSpPr txBox="1"/>
          <p:nvPr>
            <p:ph idx="1" type="body"/>
          </p:nvPr>
        </p:nvSpPr>
        <p:spPr>
          <a:xfrm>
            <a:off x="685800" y="4343400"/>
            <a:ext cx="5486400" cy="4114800"/>
          </a:xfrm>
          <a:prstGeom prst="rect">
            <a:avLst/>
          </a:prstGeom>
          <a:noFill/>
          <a:ln>
            <a:noFill/>
          </a:ln>
        </p:spPr>
        <p:txBody>
          <a:bodyPr anchorCtr="0" anchor="t" bIns="46800" lIns="90000" spcFirstLastPara="1" rIns="90000" wrap="square" tIns="46800">
            <a:noAutofit/>
          </a:bodyPr>
          <a:lstStyle/>
          <a:p>
            <a:pPr indent="0" lvl="0" marL="38100" rtl="0" algn="l">
              <a:lnSpc>
                <a:spcPct val="100000"/>
              </a:lnSpc>
              <a:spcBef>
                <a:spcPts val="0"/>
              </a:spcBef>
              <a:spcAft>
                <a:spcPts val="0"/>
              </a:spcAft>
              <a:buClr>
                <a:srgbClr val="000000"/>
              </a:buClr>
              <a:buSzPts val="1200"/>
              <a:buFont typeface="Arial"/>
              <a:buNone/>
            </a:pPr>
            <a:r>
              <a:rPr b="1" i="1" lang="en-US" sz="1200">
                <a:solidFill>
                  <a:srgbClr val="000000"/>
                </a:solidFill>
                <a:latin typeface="Arial"/>
                <a:ea typeface="Arial"/>
                <a:cs typeface="Arial"/>
                <a:sym typeface="Arial"/>
              </a:rPr>
              <a:t>Figure skater: </a:t>
            </a:r>
            <a:r>
              <a:rPr lang="en-US" sz="1200">
                <a:solidFill>
                  <a:srgbClr val="000000"/>
                </a:solidFill>
                <a:latin typeface="Arial"/>
                <a:ea typeface="Arial"/>
                <a:cs typeface="Arial"/>
                <a:sym typeface="Arial"/>
              </a:rPr>
              <a:t>To begin moving, a figure skater must apply a force using her skates. Once in motion, she’ll continue to glide along the ice in a straight line for a long time unless she applies another force. </a:t>
            </a:r>
            <a:endParaRPr/>
          </a:p>
          <a:p>
            <a:pPr indent="0" lvl="0" marL="38100" rtl="0" algn="l">
              <a:lnSpc>
                <a:spcPct val="100000"/>
              </a:lnSpc>
              <a:spcBef>
                <a:spcPts val="400"/>
              </a:spcBef>
              <a:spcAft>
                <a:spcPts val="0"/>
              </a:spcAft>
              <a:buClr>
                <a:srgbClr val="000000"/>
              </a:buClr>
              <a:buSzPts val="1200"/>
              <a:buFont typeface="Arial"/>
              <a:buNone/>
            </a:pPr>
            <a:r>
              <a:rPr b="1" i="1" lang="en-US" sz="1200">
                <a:solidFill>
                  <a:srgbClr val="000000"/>
                </a:solidFill>
                <a:latin typeface="Arial"/>
                <a:ea typeface="Arial"/>
                <a:cs typeface="Arial"/>
                <a:sym typeface="Arial"/>
              </a:rPr>
              <a:t>Hands pulling on rope: </a:t>
            </a:r>
            <a:r>
              <a:rPr lang="en-US" sz="1200">
                <a:solidFill>
                  <a:srgbClr val="000000"/>
                </a:solidFill>
                <a:latin typeface="Arial"/>
                <a:ea typeface="Arial"/>
                <a:cs typeface="Arial"/>
                <a:sym typeface="Arial"/>
              </a:rPr>
              <a:t>When each end of a rope is pulled, the rope will move in the direction of whoever is pulling harder – whoever is applying more force. In this case, the magnitude or strength of A (on the right) is greater than that of B (on the left), so the rope accelerates to the right.</a:t>
            </a:r>
            <a:endParaRPr/>
          </a:p>
          <a:p>
            <a:pPr indent="0" lvl="0" marL="38100" rtl="0" algn="l">
              <a:lnSpc>
                <a:spcPct val="100000"/>
              </a:lnSpc>
              <a:spcBef>
                <a:spcPts val="400"/>
              </a:spcBef>
              <a:spcAft>
                <a:spcPts val="0"/>
              </a:spcAft>
              <a:buClr>
                <a:srgbClr val="000000"/>
              </a:buClr>
              <a:buSzPts val="1200"/>
              <a:buFont typeface="Arial"/>
              <a:buNone/>
            </a:pPr>
            <a:r>
              <a:rPr b="1" i="1" lang="en-US" sz="1200">
                <a:solidFill>
                  <a:srgbClr val="000000"/>
                </a:solidFill>
                <a:latin typeface="Arial"/>
                <a:ea typeface="Arial"/>
                <a:cs typeface="Arial"/>
                <a:sym typeface="Arial"/>
              </a:rPr>
              <a:t>Snowboarder: </a:t>
            </a:r>
            <a:r>
              <a:rPr lang="en-US" sz="1200">
                <a:solidFill>
                  <a:srgbClr val="000000"/>
                </a:solidFill>
                <a:latin typeface="Arial"/>
                <a:ea typeface="Arial"/>
                <a:cs typeface="Arial"/>
                <a:sym typeface="Arial"/>
              </a:rPr>
              <a:t>A snowboarder experiences a force due to gravity which pulls her down. She will move in a straight line unless she applies a force to the board, changing direction. </a:t>
            </a:r>
            <a:endParaRPr/>
          </a:p>
          <a:p>
            <a:pPr indent="0" lvl="0" marL="38100" rtl="0" algn="l">
              <a:lnSpc>
                <a:spcPct val="100000"/>
              </a:lnSpc>
              <a:spcBef>
                <a:spcPts val="400"/>
              </a:spcBef>
              <a:spcAft>
                <a:spcPts val="0"/>
              </a:spcAft>
              <a:buClr>
                <a:srgbClr val="000000"/>
              </a:buClr>
              <a:buSzPts val="1200"/>
              <a:buFont typeface="Arial"/>
              <a:buNone/>
            </a:pPr>
            <a:r>
              <a:rPr b="1" i="1" lang="en-US" sz="1200">
                <a:solidFill>
                  <a:srgbClr val="000000"/>
                </a:solidFill>
                <a:latin typeface="Arial"/>
                <a:ea typeface="Arial"/>
                <a:cs typeface="Arial"/>
                <a:sym typeface="Arial"/>
              </a:rPr>
              <a:t>Train: </a:t>
            </a:r>
            <a:r>
              <a:rPr lang="en-US" sz="1200">
                <a:solidFill>
                  <a:srgbClr val="000000"/>
                </a:solidFill>
                <a:latin typeface="Arial"/>
                <a:ea typeface="Arial"/>
                <a:cs typeface="Arial"/>
                <a:sym typeface="Arial"/>
              </a:rPr>
              <a:t>A train is a very massive object, and therefore has a lot of inertia. Once in motion, it is very difficult to stop, requiring a very large force to slow it.</a:t>
            </a:r>
            <a:endParaRPr/>
          </a:p>
          <a:p>
            <a:pPr indent="0" lvl="0" marL="38100" rtl="0" algn="l">
              <a:lnSpc>
                <a:spcPct val="100000"/>
              </a:lnSpc>
              <a:spcBef>
                <a:spcPts val="400"/>
              </a:spcBef>
              <a:spcAft>
                <a:spcPts val="0"/>
              </a:spcAft>
              <a:buClr>
                <a:srgbClr val="000000"/>
              </a:buClr>
              <a:buSzPts val="1200"/>
              <a:buFont typeface="Arial"/>
              <a:buNone/>
            </a:pPr>
            <a:r>
              <a:rPr b="1" i="1" lang="en-US" sz="1200">
                <a:solidFill>
                  <a:srgbClr val="000000"/>
                </a:solidFill>
                <a:latin typeface="Arial"/>
                <a:ea typeface="Arial"/>
                <a:cs typeface="Arial"/>
                <a:sym typeface="Arial"/>
              </a:rPr>
              <a:t>Jogger: </a:t>
            </a:r>
            <a:r>
              <a:rPr lang="en-US" sz="1200">
                <a:solidFill>
                  <a:srgbClr val="000000"/>
                </a:solidFill>
                <a:latin typeface="Arial"/>
                <a:ea typeface="Arial"/>
                <a:cs typeface="Arial"/>
                <a:sym typeface="Arial"/>
              </a:rPr>
              <a:t>A jogger experiences many forces while running: gravity, the push of her feet, the friction of her shoes on the ground, and air resistance. Her legs, together with the friction of her shoes, overcomes her inertia to propel her forward. </a:t>
            </a:r>
            <a:endParaRPr/>
          </a:p>
          <a:p>
            <a:pPr indent="0" lvl="0" marL="38100" rtl="0" algn="l">
              <a:lnSpc>
                <a:spcPct val="100000"/>
              </a:lnSpc>
              <a:spcBef>
                <a:spcPts val="400"/>
              </a:spcBef>
              <a:spcAft>
                <a:spcPts val="0"/>
              </a:spcAft>
              <a:buClr>
                <a:srgbClr val="000000"/>
              </a:buClr>
              <a:buSzPts val="1200"/>
              <a:buFont typeface="Arial"/>
              <a:buNone/>
            </a:pPr>
            <a:r>
              <a:rPr b="1" i="1" lang="en-US" sz="1200">
                <a:solidFill>
                  <a:srgbClr val="000000"/>
                </a:solidFill>
                <a:latin typeface="Arial"/>
                <a:ea typeface="Arial"/>
                <a:cs typeface="Arial"/>
                <a:sym typeface="Arial"/>
              </a:rPr>
              <a:t>Car hitting the wall: </a:t>
            </a:r>
            <a:r>
              <a:rPr lang="en-US" sz="1200">
                <a:solidFill>
                  <a:srgbClr val="000000"/>
                </a:solidFill>
                <a:latin typeface="Arial"/>
                <a:ea typeface="Arial"/>
                <a:cs typeface="Arial"/>
                <a:sym typeface="Arial"/>
              </a:rPr>
              <a:t>A car rolling down a hill is being moved by the force of gravity. When the car hits the wall, the greater inertia of the wall stops it. But anything not attached to the car will still move forward, so the man running after the car will lose his coffee, his lunch, and his briefcase. </a:t>
            </a:r>
            <a:endParaRPr/>
          </a:p>
        </p:txBody>
      </p:sp>
      <p:sp>
        <p:nvSpPr>
          <p:cNvPr id="205" name="Google Shape;205;p18:notes"/>
          <p:cNvSpPr/>
          <p:nvPr>
            <p:ph idx="2" type="sldImg"/>
          </p:nvPr>
        </p:nvSpPr>
        <p:spPr>
          <a:xfrm>
            <a:off x="0" y="695325"/>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9:notes"/>
          <p:cNvSpPr/>
          <p:nvPr>
            <p:ph idx="2" type="sldImg"/>
          </p:nvPr>
        </p:nvSpPr>
        <p:spPr>
          <a:xfrm>
            <a:off x="2143125" y="695325"/>
            <a:ext cx="257175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14" name="Google Shape;214;p19: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2:notes"/>
          <p:cNvSpPr/>
          <p:nvPr>
            <p:ph idx="2" type="sldImg"/>
          </p:nvPr>
        </p:nvSpPr>
        <p:spPr>
          <a:xfrm>
            <a:off x="2143125" y="695325"/>
            <a:ext cx="257175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3" name="Google Shape;43;p2: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0:notes"/>
          <p:cNvSpPr/>
          <p:nvPr>
            <p:ph idx="2" type="sldImg"/>
          </p:nvPr>
        </p:nvSpPr>
        <p:spPr>
          <a:xfrm>
            <a:off x="2143125" y="695325"/>
            <a:ext cx="257175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1" name="Google Shape;221;p20: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1:notes"/>
          <p:cNvSpPr/>
          <p:nvPr>
            <p:ph idx="2" type="sldImg"/>
          </p:nvPr>
        </p:nvSpPr>
        <p:spPr>
          <a:xfrm>
            <a:off x="2143125" y="695325"/>
            <a:ext cx="257175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8" name="Google Shape;228;p21: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2:notes"/>
          <p:cNvSpPr/>
          <p:nvPr>
            <p:ph idx="2" type="sldImg"/>
          </p:nvPr>
        </p:nvSpPr>
        <p:spPr>
          <a:xfrm>
            <a:off x="2143125" y="695325"/>
            <a:ext cx="257175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38" name="Google Shape;238;p22: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3:notes"/>
          <p:cNvSpPr/>
          <p:nvPr>
            <p:ph idx="2" type="sldImg"/>
          </p:nvPr>
        </p:nvSpPr>
        <p:spPr>
          <a:xfrm>
            <a:off x="2143125" y="695325"/>
            <a:ext cx="257175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47" name="Google Shape;247;p23: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4:notes"/>
          <p:cNvSpPr/>
          <p:nvPr>
            <p:ph idx="2" type="sldImg"/>
          </p:nvPr>
        </p:nvSpPr>
        <p:spPr>
          <a:xfrm>
            <a:off x="2143125" y="695325"/>
            <a:ext cx="257175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55" name="Google Shape;255;p24: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5:notes"/>
          <p:cNvSpPr/>
          <p:nvPr>
            <p:ph idx="2" type="sldImg"/>
          </p:nvPr>
        </p:nvSpPr>
        <p:spPr>
          <a:xfrm>
            <a:off x="2143125" y="695325"/>
            <a:ext cx="257175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63" name="Google Shape;263;p25: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6:notes"/>
          <p:cNvSpPr/>
          <p:nvPr>
            <p:ph idx="2" type="sldImg"/>
          </p:nvPr>
        </p:nvSpPr>
        <p:spPr>
          <a:xfrm>
            <a:off x="2143125" y="695325"/>
            <a:ext cx="257175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1" name="Google Shape;281;p26: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7:notes"/>
          <p:cNvSpPr/>
          <p:nvPr>
            <p:ph idx="2" type="sldImg"/>
          </p:nvPr>
        </p:nvSpPr>
        <p:spPr>
          <a:xfrm>
            <a:off x="2143125" y="695325"/>
            <a:ext cx="257175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9" name="Google Shape;289;p27: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8:notes"/>
          <p:cNvSpPr/>
          <p:nvPr>
            <p:ph idx="2" type="sldImg"/>
          </p:nvPr>
        </p:nvSpPr>
        <p:spPr>
          <a:xfrm>
            <a:off x="2143125" y="695325"/>
            <a:ext cx="257175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97" name="Google Shape;297;p28: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9:notes"/>
          <p:cNvSpPr/>
          <p:nvPr>
            <p:ph idx="2" type="sldImg"/>
          </p:nvPr>
        </p:nvSpPr>
        <p:spPr>
          <a:xfrm>
            <a:off x="2143125" y="695325"/>
            <a:ext cx="257175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04" name="Google Shape;304;p29: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3:notes"/>
          <p:cNvSpPr/>
          <p:nvPr>
            <p:ph idx="2" type="sldImg"/>
          </p:nvPr>
        </p:nvSpPr>
        <p:spPr>
          <a:xfrm>
            <a:off x="2143125" y="695325"/>
            <a:ext cx="257175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6" name="Google Shape;56;p3: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4:notes"/>
          <p:cNvSpPr/>
          <p:nvPr>
            <p:ph idx="2" type="sldImg"/>
          </p:nvPr>
        </p:nvSpPr>
        <p:spPr>
          <a:xfrm>
            <a:off x="2143125" y="695325"/>
            <a:ext cx="257175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5" name="Google Shape;65;p4: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5:notes"/>
          <p:cNvSpPr/>
          <p:nvPr>
            <p:ph idx="2" type="sldImg"/>
          </p:nvPr>
        </p:nvSpPr>
        <p:spPr>
          <a:xfrm>
            <a:off x="2143125" y="695325"/>
            <a:ext cx="257175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7" name="Google Shape;77;p5: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6:notes"/>
          <p:cNvSpPr/>
          <p:nvPr>
            <p:ph idx="2" type="sldImg"/>
          </p:nvPr>
        </p:nvSpPr>
        <p:spPr>
          <a:xfrm>
            <a:off x="2143125" y="695325"/>
            <a:ext cx="257175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84" name="Google Shape;84;p6: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7:notes"/>
          <p:cNvSpPr/>
          <p:nvPr>
            <p:ph idx="2" type="sldImg"/>
          </p:nvPr>
        </p:nvSpPr>
        <p:spPr>
          <a:xfrm>
            <a:off x="2143125" y="695325"/>
            <a:ext cx="257175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4" name="Google Shape;94;p7: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8:notes"/>
          <p:cNvSpPr/>
          <p:nvPr/>
        </p:nvSpPr>
        <p:spPr>
          <a:xfrm>
            <a:off x="1143000" y="685800"/>
            <a:ext cx="4572000"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107950" marR="0" rtl="0" algn="l">
              <a:lnSpc>
                <a:spcPct val="96000"/>
              </a:lnSpc>
              <a:spcBef>
                <a:spcPts val="0"/>
              </a:spcBef>
              <a:spcAft>
                <a:spcPts val="0"/>
              </a:spcAft>
              <a:buNone/>
            </a:pPr>
            <a:r>
              <a:t/>
            </a:r>
            <a:endParaRPr b="0" i="0" sz="1200" u="none">
              <a:solidFill>
                <a:srgbClr val="000000"/>
              </a:solidFill>
              <a:latin typeface="Arial"/>
              <a:ea typeface="Arial"/>
              <a:cs typeface="Arial"/>
              <a:sym typeface="Arial"/>
            </a:endParaRPr>
          </a:p>
        </p:txBody>
      </p:sp>
      <p:sp>
        <p:nvSpPr>
          <p:cNvPr id="101" name="Google Shape;101;p8:notes"/>
          <p:cNvSpPr txBox="1"/>
          <p:nvPr>
            <p:ph idx="1" type="body"/>
          </p:nvPr>
        </p:nvSpPr>
        <p:spPr>
          <a:xfrm>
            <a:off x="685800" y="4343400"/>
            <a:ext cx="5486400" cy="4114800"/>
          </a:xfrm>
          <a:prstGeom prst="rect">
            <a:avLst/>
          </a:prstGeom>
          <a:noFill/>
          <a:ln>
            <a:noFill/>
          </a:ln>
        </p:spPr>
        <p:txBody>
          <a:bodyPr anchorCtr="0" anchor="t" bIns="46800" lIns="90000" spcFirstLastPara="1" rIns="90000" wrap="square" tIns="46800">
            <a:noAutofit/>
          </a:bodyPr>
          <a:lstStyle/>
          <a:p>
            <a:pPr indent="-76200" lvl="0" marL="38100" rtl="0" algn="l">
              <a:lnSpc>
                <a:spcPct val="100000"/>
              </a:lnSpc>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Born one year after Galileo’s death.</a:t>
            </a:r>
            <a:endParaRPr/>
          </a:p>
          <a:p>
            <a:pPr indent="-76200" lvl="0" marL="38100" rtl="0" algn="l">
              <a:lnSpc>
                <a:spcPct val="100000"/>
              </a:lnSpc>
              <a:spcBef>
                <a:spcPts val="400"/>
              </a:spcBef>
              <a:spcAft>
                <a:spcPts val="0"/>
              </a:spcAft>
              <a:buClr>
                <a:srgbClr val="000000"/>
              </a:buClr>
              <a:buSzPts val="1200"/>
              <a:buFont typeface="Arial"/>
              <a:buChar char="-"/>
            </a:pPr>
            <a:r>
              <a:rPr lang="en-US" sz="1200">
                <a:solidFill>
                  <a:srgbClr val="000000"/>
                </a:solidFill>
                <a:latin typeface="Arial"/>
                <a:ea typeface="Arial"/>
                <a:cs typeface="Arial"/>
                <a:sym typeface="Arial"/>
              </a:rPr>
              <a:t>Died 1728</a:t>
            </a:r>
            <a:endParaRPr/>
          </a:p>
          <a:p>
            <a:pPr indent="-76200" lvl="0" marL="38100" rtl="0" algn="l">
              <a:lnSpc>
                <a:spcPct val="100000"/>
              </a:lnSpc>
              <a:spcBef>
                <a:spcPts val="400"/>
              </a:spcBef>
              <a:spcAft>
                <a:spcPts val="0"/>
              </a:spcAft>
              <a:buClr>
                <a:srgbClr val="000000"/>
              </a:buClr>
              <a:buSzPts val="1200"/>
              <a:buFont typeface="Arial"/>
              <a:buChar char="-"/>
            </a:pPr>
            <a:r>
              <a:rPr lang="en-US" sz="1200">
                <a:solidFill>
                  <a:srgbClr val="000000"/>
                </a:solidFill>
                <a:latin typeface="Arial"/>
                <a:ea typeface="Arial"/>
                <a:cs typeface="Arial"/>
                <a:sym typeface="Arial"/>
              </a:rPr>
              <a:t>Alchemists believed in mysticism and thought there was a simple way to turn common metals into gold.</a:t>
            </a:r>
            <a:endParaRPr/>
          </a:p>
          <a:p>
            <a:pPr indent="-76200" lvl="0" marL="38100" rtl="0" algn="l">
              <a:lnSpc>
                <a:spcPct val="100000"/>
              </a:lnSpc>
              <a:spcBef>
                <a:spcPts val="400"/>
              </a:spcBef>
              <a:spcAft>
                <a:spcPts val="0"/>
              </a:spcAft>
              <a:buClr>
                <a:srgbClr val="000000"/>
              </a:buClr>
              <a:buSzPts val="1200"/>
              <a:buFont typeface="Arial"/>
              <a:buChar char="-"/>
            </a:pPr>
            <a:r>
              <a:rPr lang="en-US" sz="1200">
                <a:solidFill>
                  <a:srgbClr val="000000"/>
                </a:solidFill>
                <a:latin typeface="Arial"/>
                <a:ea typeface="Arial"/>
                <a:cs typeface="Arial"/>
                <a:sym typeface="Arial"/>
              </a:rPr>
              <a:t>The other creator of calculus was Gottfried Leibniz who invented the famous integral sign.</a:t>
            </a:r>
            <a:endParaRPr/>
          </a:p>
        </p:txBody>
      </p:sp>
      <p:sp>
        <p:nvSpPr>
          <p:cNvPr id="102" name="Google Shape;102;p8:notes"/>
          <p:cNvSpPr/>
          <p:nvPr>
            <p:ph idx="2" type="sldImg"/>
          </p:nvPr>
        </p:nvSpPr>
        <p:spPr>
          <a:xfrm>
            <a:off x="0" y="695325"/>
            <a:ext cx="0" cy="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9:notes"/>
          <p:cNvSpPr/>
          <p:nvPr>
            <p:ph idx="2" type="sldImg"/>
          </p:nvPr>
        </p:nvSpPr>
        <p:spPr>
          <a:xfrm>
            <a:off x="2143125" y="695325"/>
            <a:ext cx="257175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0" name="Google Shape;110;p9: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8" name="Shape 8"/>
        <p:cNvGrpSpPr/>
        <p:nvPr/>
      </p:nvGrpSpPr>
      <p:grpSpPr>
        <a:xfrm>
          <a:off x="0" y="0"/>
          <a:ext cx="0" cy="0"/>
          <a:chOff x="0" y="0"/>
          <a:chExt cx="0" cy="0"/>
        </a:xfrm>
      </p:grpSpPr>
      <p:sp>
        <p:nvSpPr>
          <p:cNvPr id="9" name="Google Shape;9;p2"/>
          <p:cNvSpPr txBox="1"/>
          <p:nvPr>
            <p:ph type="title"/>
          </p:nvPr>
        </p:nvSpPr>
        <p:spPr>
          <a:xfrm>
            <a:off x="650875" y="388937"/>
            <a:ext cx="11701462" cy="1627187"/>
          </a:xfrm>
          <a:prstGeom prst="rect">
            <a:avLst/>
          </a:prstGeom>
          <a:noFill/>
          <a:ln>
            <a:noFill/>
          </a:ln>
        </p:spPr>
        <p:txBody>
          <a:bodyPr anchorCtr="0" anchor="ctr" bIns="0" lIns="0" spcFirstLastPara="1" rIns="0" wrap="square" tIns="0">
            <a:noAutofit/>
          </a:bodyPr>
          <a:lstStyle>
            <a:lvl1pPr lvl="0" algn="ctr">
              <a:lnSpc>
                <a:spcPct val="96000"/>
              </a:lnSpc>
              <a:spcBef>
                <a:spcPts val="0"/>
              </a:spcBef>
              <a:spcAft>
                <a:spcPts val="0"/>
              </a:spcAft>
              <a:buSzPts val="1400"/>
              <a:buNone/>
              <a:defRPr/>
            </a:lvl1pPr>
            <a:lvl2pPr lvl="1" algn="ctr">
              <a:lnSpc>
                <a:spcPct val="96000"/>
              </a:lnSpc>
              <a:spcBef>
                <a:spcPts val="0"/>
              </a:spcBef>
              <a:spcAft>
                <a:spcPts val="0"/>
              </a:spcAft>
              <a:buSzPts val="1400"/>
              <a:buNone/>
              <a:defRPr/>
            </a:lvl2pPr>
            <a:lvl3pPr lvl="2" algn="ctr">
              <a:lnSpc>
                <a:spcPct val="96000"/>
              </a:lnSpc>
              <a:spcBef>
                <a:spcPts val="0"/>
              </a:spcBef>
              <a:spcAft>
                <a:spcPts val="0"/>
              </a:spcAft>
              <a:buSzPts val="1400"/>
              <a:buNone/>
              <a:defRPr/>
            </a:lvl3pPr>
            <a:lvl4pPr lvl="3" algn="ctr">
              <a:lnSpc>
                <a:spcPct val="96000"/>
              </a:lnSpc>
              <a:spcBef>
                <a:spcPts val="0"/>
              </a:spcBef>
              <a:spcAft>
                <a:spcPts val="0"/>
              </a:spcAft>
              <a:buSzPts val="1400"/>
              <a:buNone/>
              <a:defRPr/>
            </a:lvl4pPr>
            <a:lvl5pPr lvl="4" algn="ctr">
              <a:lnSpc>
                <a:spcPct val="96000"/>
              </a:lnSpc>
              <a:spcBef>
                <a:spcPts val="0"/>
              </a:spcBef>
              <a:spcAft>
                <a:spcPts val="0"/>
              </a:spcAft>
              <a:buSzPts val="1400"/>
              <a:buNone/>
              <a:defRPr/>
            </a:lvl5pPr>
            <a:lvl6pPr lvl="5" algn="ctr">
              <a:lnSpc>
                <a:spcPct val="96000"/>
              </a:lnSpc>
              <a:spcBef>
                <a:spcPts val="0"/>
              </a:spcBef>
              <a:spcAft>
                <a:spcPts val="0"/>
              </a:spcAft>
              <a:buSzPts val="1400"/>
              <a:buNone/>
              <a:defRPr/>
            </a:lvl6pPr>
            <a:lvl7pPr lvl="6" algn="ctr">
              <a:lnSpc>
                <a:spcPct val="96000"/>
              </a:lnSpc>
              <a:spcBef>
                <a:spcPts val="0"/>
              </a:spcBef>
              <a:spcAft>
                <a:spcPts val="0"/>
              </a:spcAft>
              <a:buSzPts val="1400"/>
              <a:buNone/>
              <a:defRPr/>
            </a:lvl7pPr>
            <a:lvl8pPr lvl="7" algn="ctr">
              <a:lnSpc>
                <a:spcPct val="96000"/>
              </a:lnSpc>
              <a:spcBef>
                <a:spcPts val="0"/>
              </a:spcBef>
              <a:spcAft>
                <a:spcPts val="0"/>
              </a:spcAft>
              <a:buSzPts val="1400"/>
              <a:buNone/>
              <a:defRPr/>
            </a:lvl8pPr>
            <a:lvl9pPr lvl="8" algn="ctr">
              <a:lnSpc>
                <a:spcPct val="96000"/>
              </a:lnSpc>
              <a:spcBef>
                <a:spcPts val="0"/>
              </a:spcBef>
              <a:spcAft>
                <a:spcPts val="0"/>
              </a:spcAft>
              <a:buSzPts val="1400"/>
              <a:buNone/>
              <a:defRPr/>
            </a:lvl9pPr>
          </a:lstStyle>
          <a:p/>
        </p:txBody>
      </p:sp>
      <p:sp>
        <p:nvSpPr>
          <p:cNvPr id="10" name="Google Shape;10;p2"/>
          <p:cNvSpPr txBox="1"/>
          <p:nvPr>
            <p:ph idx="1" type="body"/>
          </p:nvPr>
        </p:nvSpPr>
        <p:spPr>
          <a:xfrm>
            <a:off x="650875" y="2282825"/>
            <a:ext cx="11701462" cy="6434137"/>
          </a:xfrm>
          <a:prstGeom prst="rect">
            <a:avLst/>
          </a:prstGeom>
          <a:noFill/>
          <a:ln>
            <a:noFill/>
          </a:ln>
        </p:spPr>
        <p:txBody>
          <a:bodyPr anchorCtr="0" anchor="t" bIns="0" lIns="0" spcFirstLastPara="1" rIns="0" wrap="square" tIns="0">
            <a:noAutofit/>
          </a:bodyPr>
          <a:lstStyle>
            <a:lvl1pPr indent="-228600" lvl="0" marL="457200" algn="ctr">
              <a:lnSpc>
                <a:spcPct val="96000"/>
              </a:lnSpc>
              <a:spcBef>
                <a:spcPts val="1100"/>
              </a:spcBef>
              <a:spcAft>
                <a:spcPts val="0"/>
              </a:spcAft>
              <a:buSzPts val="1400"/>
              <a:buNone/>
              <a:defRPr/>
            </a:lvl1pPr>
            <a:lvl2pPr indent="-228600" lvl="1" marL="914400" algn="ctr">
              <a:lnSpc>
                <a:spcPct val="96000"/>
              </a:lnSpc>
              <a:spcBef>
                <a:spcPts val="900"/>
              </a:spcBef>
              <a:spcAft>
                <a:spcPts val="0"/>
              </a:spcAft>
              <a:buSzPts val="1400"/>
              <a:buNone/>
              <a:defRPr/>
            </a:lvl2pPr>
            <a:lvl3pPr indent="-228600" lvl="2" marL="1371600" algn="ctr">
              <a:lnSpc>
                <a:spcPct val="96000"/>
              </a:lnSpc>
              <a:spcBef>
                <a:spcPts val="800"/>
              </a:spcBef>
              <a:spcAft>
                <a:spcPts val="0"/>
              </a:spcAft>
              <a:buSzPts val="1400"/>
              <a:buNone/>
              <a:defRPr/>
            </a:lvl3pPr>
            <a:lvl4pPr indent="-228600" lvl="3" marL="1828800" algn="ctr">
              <a:lnSpc>
                <a:spcPct val="96000"/>
              </a:lnSpc>
              <a:spcBef>
                <a:spcPts val="700"/>
              </a:spcBef>
              <a:spcAft>
                <a:spcPts val="0"/>
              </a:spcAft>
              <a:buSzPts val="1400"/>
              <a:buNone/>
              <a:defRPr/>
            </a:lvl4pPr>
            <a:lvl5pPr indent="-228600" lvl="4" marL="2286000" algn="ctr">
              <a:lnSpc>
                <a:spcPct val="96000"/>
              </a:lnSpc>
              <a:spcBef>
                <a:spcPts val="700"/>
              </a:spcBef>
              <a:spcAft>
                <a:spcPts val="0"/>
              </a:spcAft>
              <a:buSzPts val="1400"/>
              <a:buNone/>
              <a:defRPr/>
            </a:lvl5pPr>
            <a:lvl6pPr indent="-228600" lvl="5" marL="2743200" algn="ctr">
              <a:lnSpc>
                <a:spcPct val="96000"/>
              </a:lnSpc>
              <a:spcBef>
                <a:spcPts val="700"/>
              </a:spcBef>
              <a:spcAft>
                <a:spcPts val="0"/>
              </a:spcAft>
              <a:buSzPts val="1400"/>
              <a:buNone/>
              <a:defRPr/>
            </a:lvl6pPr>
            <a:lvl7pPr indent="-228600" lvl="6" marL="3200400" algn="ctr">
              <a:lnSpc>
                <a:spcPct val="96000"/>
              </a:lnSpc>
              <a:spcBef>
                <a:spcPts val="700"/>
              </a:spcBef>
              <a:spcAft>
                <a:spcPts val="0"/>
              </a:spcAft>
              <a:buSzPts val="1400"/>
              <a:buNone/>
              <a:defRPr/>
            </a:lvl7pPr>
            <a:lvl8pPr indent="-228600" lvl="7" marL="3657600" algn="ctr">
              <a:lnSpc>
                <a:spcPct val="96000"/>
              </a:lnSpc>
              <a:spcBef>
                <a:spcPts val="700"/>
              </a:spcBef>
              <a:spcAft>
                <a:spcPts val="0"/>
              </a:spcAft>
              <a:buSzPts val="1400"/>
              <a:buNone/>
              <a:defRPr/>
            </a:lvl8pPr>
            <a:lvl9pPr indent="-228600" lvl="8" marL="4114800" algn="ctr">
              <a:lnSpc>
                <a:spcPct val="96000"/>
              </a:lnSpc>
              <a:spcBef>
                <a:spcPts val="700"/>
              </a:spcBef>
              <a:spcAft>
                <a:spcPts val="0"/>
              </a:spcAft>
              <a:buSzPts val="1400"/>
              <a:buNone/>
              <a:defRPr/>
            </a:lvl9pPr>
          </a:lstStyle>
          <a:p/>
        </p:txBody>
      </p:sp>
      <p:sp>
        <p:nvSpPr>
          <p:cNvPr id="11" name="Google Shape;11;p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2pPr>
            <a:lvl3pPr lvl="2"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3pPr>
            <a:lvl4pPr lvl="3"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4pPr>
            <a:lvl5pPr lvl="4"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5pPr>
            <a:lvl6pPr lvl="5"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6pPr>
            <a:lvl7pPr lvl="6"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7pPr>
            <a:lvl8pPr lvl="7"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8pPr>
            <a:lvl9pPr lvl="8"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9pPr>
          </a:lstStyle>
          <a:p/>
        </p:txBody>
      </p:sp>
      <p:sp>
        <p:nvSpPr>
          <p:cNvPr id="12" name="Google Shape;12;p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2pPr>
            <a:lvl3pPr lvl="2"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3pPr>
            <a:lvl4pPr lvl="3"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4pPr>
            <a:lvl5pPr lvl="4"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5pPr>
            <a:lvl6pPr lvl="5"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6pPr>
            <a:lvl7pPr lvl="6"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7pPr>
            <a:lvl8pPr lvl="7"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8pPr>
            <a:lvl9pPr lvl="8"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9pPr>
          </a:lstStyle>
          <a:p/>
        </p:txBody>
      </p:sp>
      <p:sp>
        <p:nvSpPr>
          <p:cNvPr id="13" name="Google Shape;13;p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107950" marR="0" rtl="0" algn="l">
              <a:lnSpc>
                <a:spcPct val="96000"/>
              </a:lnSpc>
              <a:spcBef>
                <a:spcPts val="0"/>
              </a:spcBef>
              <a:spcAft>
                <a:spcPts val="0"/>
              </a:spcAft>
              <a:buNone/>
              <a:defRPr b="0" i="0" sz="1200" u="none" cap="none" strike="noStrike">
                <a:solidFill>
                  <a:srgbClr val="000000"/>
                </a:solidFill>
                <a:latin typeface="Arial"/>
                <a:ea typeface="Arial"/>
                <a:cs typeface="Arial"/>
                <a:sym typeface="Arial"/>
              </a:defRPr>
            </a:lvl1pPr>
            <a:lvl2pPr indent="0" lvl="1" marL="107950" marR="0" rtl="0" algn="l">
              <a:lnSpc>
                <a:spcPct val="96000"/>
              </a:lnSpc>
              <a:spcBef>
                <a:spcPts val="0"/>
              </a:spcBef>
              <a:spcAft>
                <a:spcPts val="0"/>
              </a:spcAft>
              <a:buNone/>
              <a:defRPr b="0" i="0" sz="1200" u="none" cap="none" strike="noStrike">
                <a:solidFill>
                  <a:srgbClr val="000000"/>
                </a:solidFill>
                <a:latin typeface="Arial"/>
                <a:ea typeface="Arial"/>
                <a:cs typeface="Arial"/>
                <a:sym typeface="Arial"/>
              </a:defRPr>
            </a:lvl2pPr>
            <a:lvl3pPr indent="0" lvl="2" marL="107950" marR="0" rtl="0" algn="l">
              <a:lnSpc>
                <a:spcPct val="96000"/>
              </a:lnSpc>
              <a:spcBef>
                <a:spcPts val="0"/>
              </a:spcBef>
              <a:spcAft>
                <a:spcPts val="0"/>
              </a:spcAft>
              <a:buNone/>
              <a:defRPr b="0" i="0" sz="1200" u="none" cap="none" strike="noStrike">
                <a:solidFill>
                  <a:srgbClr val="000000"/>
                </a:solidFill>
                <a:latin typeface="Arial"/>
                <a:ea typeface="Arial"/>
                <a:cs typeface="Arial"/>
                <a:sym typeface="Arial"/>
              </a:defRPr>
            </a:lvl3pPr>
            <a:lvl4pPr indent="0" lvl="3" marL="107950" marR="0" rtl="0" algn="l">
              <a:lnSpc>
                <a:spcPct val="96000"/>
              </a:lnSpc>
              <a:spcBef>
                <a:spcPts val="0"/>
              </a:spcBef>
              <a:spcAft>
                <a:spcPts val="0"/>
              </a:spcAft>
              <a:buNone/>
              <a:defRPr b="0" i="0" sz="1200" u="none" cap="none" strike="noStrike">
                <a:solidFill>
                  <a:srgbClr val="000000"/>
                </a:solidFill>
                <a:latin typeface="Arial"/>
                <a:ea typeface="Arial"/>
                <a:cs typeface="Arial"/>
                <a:sym typeface="Arial"/>
              </a:defRPr>
            </a:lvl4pPr>
            <a:lvl5pPr indent="0" lvl="4" marL="107950" marR="0" rtl="0" algn="l">
              <a:lnSpc>
                <a:spcPct val="96000"/>
              </a:lnSpc>
              <a:spcBef>
                <a:spcPts val="0"/>
              </a:spcBef>
              <a:spcAft>
                <a:spcPts val="0"/>
              </a:spcAft>
              <a:buNone/>
              <a:defRPr b="0" i="0" sz="1200" u="none" cap="none" strike="noStrike">
                <a:solidFill>
                  <a:srgbClr val="000000"/>
                </a:solidFill>
                <a:latin typeface="Arial"/>
                <a:ea typeface="Arial"/>
                <a:cs typeface="Arial"/>
                <a:sym typeface="Arial"/>
              </a:defRPr>
            </a:lvl5pPr>
            <a:lvl6pPr indent="0" lvl="5" marL="107950" marR="0" rtl="0" algn="l">
              <a:lnSpc>
                <a:spcPct val="96000"/>
              </a:lnSpc>
              <a:spcBef>
                <a:spcPts val="0"/>
              </a:spcBef>
              <a:spcAft>
                <a:spcPts val="0"/>
              </a:spcAft>
              <a:buNone/>
              <a:defRPr b="0" i="0" sz="1200" u="none" cap="none" strike="noStrike">
                <a:solidFill>
                  <a:srgbClr val="000000"/>
                </a:solidFill>
                <a:latin typeface="Arial"/>
                <a:ea typeface="Arial"/>
                <a:cs typeface="Arial"/>
                <a:sym typeface="Arial"/>
              </a:defRPr>
            </a:lvl6pPr>
            <a:lvl7pPr indent="0" lvl="6" marL="107950" marR="0" rtl="0" algn="l">
              <a:lnSpc>
                <a:spcPct val="96000"/>
              </a:lnSpc>
              <a:spcBef>
                <a:spcPts val="0"/>
              </a:spcBef>
              <a:spcAft>
                <a:spcPts val="0"/>
              </a:spcAft>
              <a:buNone/>
              <a:defRPr b="0" i="0" sz="1200" u="none" cap="none" strike="noStrike">
                <a:solidFill>
                  <a:srgbClr val="000000"/>
                </a:solidFill>
                <a:latin typeface="Arial"/>
                <a:ea typeface="Arial"/>
                <a:cs typeface="Arial"/>
                <a:sym typeface="Arial"/>
              </a:defRPr>
            </a:lvl7pPr>
            <a:lvl8pPr indent="0" lvl="7" marL="107950" marR="0" rtl="0" algn="l">
              <a:lnSpc>
                <a:spcPct val="96000"/>
              </a:lnSpc>
              <a:spcBef>
                <a:spcPts val="0"/>
              </a:spcBef>
              <a:spcAft>
                <a:spcPts val="0"/>
              </a:spcAft>
              <a:buNone/>
              <a:defRPr b="0" i="0" sz="1200" u="none" cap="none" strike="noStrike">
                <a:solidFill>
                  <a:srgbClr val="000000"/>
                </a:solidFill>
                <a:latin typeface="Arial"/>
                <a:ea typeface="Arial"/>
                <a:cs typeface="Arial"/>
                <a:sym typeface="Arial"/>
              </a:defRPr>
            </a:lvl8pPr>
            <a:lvl9pPr indent="0" lvl="8" marL="107950" marR="0" rtl="0" algn="l">
              <a:lnSpc>
                <a:spcPct val="96000"/>
              </a:lnSpc>
              <a:spcBef>
                <a:spcPts val="0"/>
              </a:spcBef>
              <a:spcAft>
                <a:spcPts val="0"/>
              </a:spcAft>
              <a:buNone/>
              <a:defRPr b="0" i="0" sz="1200" u="none" cap="none" strike="noStrike">
                <a:solidFill>
                  <a:srgbClr val="000000"/>
                </a:solidFill>
                <a:latin typeface="Arial"/>
                <a:ea typeface="Arial"/>
                <a:cs typeface="Arial"/>
                <a:sym typeface="Arial"/>
              </a:defRPr>
            </a:lvl9pPr>
          </a:lstStyle>
          <a:p>
            <a:pPr indent="0" lvl="0" marL="107950" rtl="0" algn="l">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650875" y="388937"/>
            <a:ext cx="11701462" cy="1627187"/>
          </a:xfrm>
          <a:prstGeom prst="rect">
            <a:avLst/>
          </a:prstGeom>
          <a:noFill/>
          <a:ln>
            <a:noFill/>
          </a:ln>
        </p:spPr>
        <p:txBody>
          <a:bodyPr anchorCtr="0" anchor="ctr" bIns="0" lIns="0" spcFirstLastPara="1" rIns="0" wrap="square" tIns="0">
            <a:noAutofit/>
          </a:bodyPr>
          <a:lstStyle>
            <a:lvl1pPr lvl="0" algn="ctr">
              <a:lnSpc>
                <a:spcPct val="96000"/>
              </a:lnSpc>
              <a:spcBef>
                <a:spcPts val="0"/>
              </a:spcBef>
              <a:spcAft>
                <a:spcPts val="0"/>
              </a:spcAft>
              <a:buSzPts val="1400"/>
              <a:buNone/>
              <a:defRPr/>
            </a:lvl1pPr>
            <a:lvl2pPr lvl="1" algn="ctr">
              <a:lnSpc>
                <a:spcPct val="96000"/>
              </a:lnSpc>
              <a:spcBef>
                <a:spcPts val="0"/>
              </a:spcBef>
              <a:spcAft>
                <a:spcPts val="0"/>
              </a:spcAft>
              <a:buSzPts val="1400"/>
              <a:buNone/>
              <a:defRPr/>
            </a:lvl2pPr>
            <a:lvl3pPr lvl="2" algn="ctr">
              <a:lnSpc>
                <a:spcPct val="96000"/>
              </a:lnSpc>
              <a:spcBef>
                <a:spcPts val="0"/>
              </a:spcBef>
              <a:spcAft>
                <a:spcPts val="0"/>
              </a:spcAft>
              <a:buSzPts val="1400"/>
              <a:buNone/>
              <a:defRPr/>
            </a:lvl3pPr>
            <a:lvl4pPr lvl="3" algn="ctr">
              <a:lnSpc>
                <a:spcPct val="96000"/>
              </a:lnSpc>
              <a:spcBef>
                <a:spcPts val="0"/>
              </a:spcBef>
              <a:spcAft>
                <a:spcPts val="0"/>
              </a:spcAft>
              <a:buSzPts val="1400"/>
              <a:buNone/>
              <a:defRPr/>
            </a:lvl4pPr>
            <a:lvl5pPr lvl="4" algn="ctr">
              <a:lnSpc>
                <a:spcPct val="96000"/>
              </a:lnSpc>
              <a:spcBef>
                <a:spcPts val="0"/>
              </a:spcBef>
              <a:spcAft>
                <a:spcPts val="0"/>
              </a:spcAft>
              <a:buSzPts val="1400"/>
              <a:buNone/>
              <a:defRPr/>
            </a:lvl5pPr>
            <a:lvl6pPr lvl="5" algn="ctr">
              <a:lnSpc>
                <a:spcPct val="96000"/>
              </a:lnSpc>
              <a:spcBef>
                <a:spcPts val="0"/>
              </a:spcBef>
              <a:spcAft>
                <a:spcPts val="0"/>
              </a:spcAft>
              <a:buSzPts val="1400"/>
              <a:buNone/>
              <a:defRPr/>
            </a:lvl6pPr>
            <a:lvl7pPr lvl="6" algn="ctr">
              <a:lnSpc>
                <a:spcPct val="96000"/>
              </a:lnSpc>
              <a:spcBef>
                <a:spcPts val="0"/>
              </a:spcBef>
              <a:spcAft>
                <a:spcPts val="0"/>
              </a:spcAft>
              <a:buSzPts val="1400"/>
              <a:buNone/>
              <a:defRPr/>
            </a:lvl7pPr>
            <a:lvl8pPr lvl="7" algn="ctr">
              <a:lnSpc>
                <a:spcPct val="96000"/>
              </a:lnSpc>
              <a:spcBef>
                <a:spcPts val="0"/>
              </a:spcBef>
              <a:spcAft>
                <a:spcPts val="0"/>
              </a:spcAft>
              <a:buSzPts val="1400"/>
              <a:buNone/>
              <a:defRPr/>
            </a:lvl8pPr>
            <a:lvl9pPr lvl="8" algn="ctr">
              <a:lnSpc>
                <a:spcPct val="96000"/>
              </a:lnSpc>
              <a:spcBef>
                <a:spcPts val="0"/>
              </a:spcBef>
              <a:spcAft>
                <a:spcPts val="0"/>
              </a:spcAft>
              <a:buSzPts val="1400"/>
              <a:buNone/>
              <a:defRPr/>
            </a:lvl9pPr>
          </a:lstStyle>
          <a:p/>
        </p:txBody>
      </p:sp>
      <p:sp>
        <p:nvSpPr>
          <p:cNvPr id="19" name="Google Shape;19;p4"/>
          <p:cNvSpPr txBox="1"/>
          <p:nvPr>
            <p:ph idx="1" type="body"/>
          </p:nvPr>
        </p:nvSpPr>
        <p:spPr>
          <a:xfrm>
            <a:off x="650875" y="2282825"/>
            <a:ext cx="11701462" cy="6434137"/>
          </a:xfrm>
          <a:prstGeom prst="rect">
            <a:avLst/>
          </a:prstGeom>
          <a:noFill/>
          <a:ln>
            <a:noFill/>
          </a:ln>
        </p:spPr>
        <p:txBody>
          <a:bodyPr anchorCtr="0" anchor="t" bIns="0" lIns="0" spcFirstLastPara="1" rIns="0" wrap="square" tIns="0">
            <a:noAutofit/>
          </a:bodyPr>
          <a:lstStyle>
            <a:lvl1pPr indent="-342900" lvl="0" marL="457200" algn="l">
              <a:lnSpc>
                <a:spcPct val="96000"/>
              </a:lnSpc>
              <a:spcBef>
                <a:spcPts val="1100"/>
              </a:spcBef>
              <a:spcAft>
                <a:spcPts val="0"/>
              </a:spcAft>
              <a:buSzPts val="1800"/>
              <a:buChar char="•"/>
              <a:defRPr/>
            </a:lvl1pPr>
            <a:lvl2pPr indent="-342900" lvl="1" marL="914400" algn="l">
              <a:lnSpc>
                <a:spcPct val="96000"/>
              </a:lnSpc>
              <a:spcBef>
                <a:spcPts val="900"/>
              </a:spcBef>
              <a:spcAft>
                <a:spcPts val="0"/>
              </a:spcAft>
              <a:buSzPts val="1800"/>
              <a:buChar char="–"/>
              <a:defRPr/>
            </a:lvl2pPr>
            <a:lvl3pPr indent="-342900" lvl="2" marL="1371600" algn="l">
              <a:lnSpc>
                <a:spcPct val="96000"/>
              </a:lnSpc>
              <a:spcBef>
                <a:spcPts val="800"/>
              </a:spcBef>
              <a:spcAft>
                <a:spcPts val="0"/>
              </a:spcAft>
              <a:buSzPts val="1800"/>
              <a:buChar char="•"/>
              <a:defRPr/>
            </a:lvl3pPr>
            <a:lvl4pPr indent="-342900" lvl="3" marL="1828800" algn="l">
              <a:lnSpc>
                <a:spcPct val="96000"/>
              </a:lnSpc>
              <a:spcBef>
                <a:spcPts val="700"/>
              </a:spcBef>
              <a:spcAft>
                <a:spcPts val="0"/>
              </a:spcAft>
              <a:buSzPts val="1800"/>
              <a:buChar char="–"/>
              <a:defRPr/>
            </a:lvl4pPr>
            <a:lvl5pPr indent="-342900" lvl="4" marL="2286000" algn="l">
              <a:lnSpc>
                <a:spcPct val="96000"/>
              </a:lnSpc>
              <a:spcBef>
                <a:spcPts val="700"/>
              </a:spcBef>
              <a:spcAft>
                <a:spcPts val="0"/>
              </a:spcAft>
              <a:buSzPts val="1800"/>
              <a:buChar char="»"/>
              <a:defRPr/>
            </a:lvl5pPr>
            <a:lvl6pPr indent="-342900" lvl="5" marL="2743200" algn="l">
              <a:lnSpc>
                <a:spcPct val="96000"/>
              </a:lnSpc>
              <a:spcBef>
                <a:spcPts val="700"/>
              </a:spcBef>
              <a:spcAft>
                <a:spcPts val="0"/>
              </a:spcAft>
              <a:buSzPts val="1800"/>
              <a:buChar char="»"/>
              <a:defRPr/>
            </a:lvl6pPr>
            <a:lvl7pPr indent="-342900" lvl="6" marL="3200400" algn="l">
              <a:lnSpc>
                <a:spcPct val="96000"/>
              </a:lnSpc>
              <a:spcBef>
                <a:spcPts val="700"/>
              </a:spcBef>
              <a:spcAft>
                <a:spcPts val="0"/>
              </a:spcAft>
              <a:buSzPts val="1800"/>
              <a:buChar char="»"/>
              <a:defRPr/>
            </a:lvl7pPr>
            <a:lvl8pPr indent="-342900" lvl="7" marL="3657600" algn="l">
              <a:lnSpc>
                <a:spcPct val="96000"/>
              </a:lnSpc>
              <a:spcBef>
                <a:spcPts val="700"/>
              </a:spcBef>
              <a:spcAft>
                <a:spcPts val="0"/>
              </a:spcAft>
              <a:buSzPts val="1800"/>
              <a:buChar char="»"/>
              <a:defRPr/>
            </a:lvl8pPr>
            <a:lvl9pPr indent="-342900" lvl="8" marL="4114800" algn="l">
              <a:lnSpc>
                <a:spcPct val="96000"/>
              </a:lnSpc>
              <a:spcBef>
                <a:spcPts val="700"/>
              </a:spcBef>
              <a:spcAft>
                <a:spcPts val="0"/>
              </a:spcAft>
              <a:buSzPts val="1800"/>
              <a:buChar char="»"/>
              <a:defRPr/>
            </a:lvl9pPr>
          </a:lstStyle>
          <a:p/>
        </p:txBody>
      </p:sp>
      <p:sp>
        <p:nvSpPr>
          <p:cNvPr id="20" name="Google Shape;20;p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6000"/>
              </a:lnSpc>
              <a:spcBef>
                <a:spcPts val="0"/>
              </a:spcBef>
              <a:spcAft>
                <a:spcPts val="0"/>
              </a:spcAft>
              <a:buSzPts val="1400"/>
              <a:buNone/>
              <a:defRPr b="0" i="0" sz="1200" u="none">
                <a:solidFill>
                  <a:srgbClr val="000000"/>
                </a:solidFill>
                <a:latin typeface="Arial"/>
                <a:ea typeface="Arial"/>
                <a:cs typeface="Arial"/>
                <a:sym typeface="Arial"/>
              </a:defRPr>
            </a:lvl1pPr>
            <a:lvl2pPr lvl="1"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2pPr>
            <a:lvl3pPr lvl="2"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3pPr>
            <a:lvl4pPr lvl="3"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4pPr>
            <a:lvl5pPr lvl="4"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5pPr>
            <a:lvl6pPr lvl="5"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6pPr>
            <a:lvl7pPr lvl="6"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7pPr>
            <a:lvl8pPr lvl="7"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8pPr>
            <a:lvl9pPr lvl="8"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9pPr>
          </a:lstStyle>
          <a:p/>
        </p:txBody>
      </p:sp>
      <p:sp>
        <p:nvSpPr>
          <p:cNvPr id="21" name="Google Shape;21;p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6000"/>
              </a:lnSpc>
              <a:spcBef>
                <a:spcPts val="0"/>
              </a:spcBef>
              <a:spcAft>
                <a:spcPts val="0"/>
              </a:spcAft>
              <a:buSzPts val="1400"/>
              <a:buNone/>
              <a:defRPr b="0" i="0" sz="1200" u="none">
                <a:solidFill>
                  <a:srgbClr val="000000"/>
                </a:solidFill>
                <a:latin typeface="Arial"/>
                <a:ea typeface="Arial"/>
                <a:cs typeface="Arial"/>
                <a:sym typeface="Arial"/>
              </a:defRPr>
            </a:lvl1pPr>
            <a:lvl2pPr lvl="1"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2pPr>
            <a:lvl3pPr lvl="2"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3pPr>
            <a:lvl4pPr lvl="3"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4pPr>
            <a:lvl5pPr lvl="4"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5pPr>
            <a:lvl6pPr lvl="5"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6pPr>
            <a:lvl7pPr lvl="6"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7pPr>
            <a:lvl8pPr lvl="7"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8pPr>
            <a:lvl9pPr lvl="8" marR="0" rtl="0" algn="l">
              <a:lnSpc>
                <a:spcPct val="96000"/>
              </a:lnSpc>
              <a:spcBef>
                <a:spcPts val="0"/>
              </a:spcBef>
              <a:spcAft>
                <a:spcPts val="0"/>
              </a:spcAft>
              <a:buSzPts val="1400"/>
              <a:buNone/>
              <a:defRPr b="0" i="0" sz="1200" u="none" cap="none" strike="noStrike">
                <a:solidFill>
                  <a:srgbClr val="000000"/>
                </a:solidFill>
                <a:latin typeface="Arial"/>
                <a:ea typeface="Arial"/>
                <a:cs typeface="Arial"/>
                <a:sym typeface="Arial"/>
              </a:defRPr>
            </a:lvl9pPr>
          </a:lstStyle>
          <a:p/>
        </p:txBody>
      </p:sp>
      <p:sp>
        <p:nvSpPr>
          <p:cNvPr id="22" name="Google Shape;22;p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107950" marR="0" rtl="0" algn="l">
              <a:lnSpc>
                <a:spcPct val="96000"/>
              </a:lnSpc>
              <a:spcBef>
                <a:spcPts val="0"/>
              </a:spcBef>
              <a:spcAft>
                <a:spcPts val="0"/>
              </a:spcAft>
              <a:buNone/>
              <a:defRPr b="0" i="0" sz="1200" u="none">
                <a:solidFill>
                  <a:srgbClr val="000000"/>
                </a:solidFill>
                <a:latin typeface="Arial"/>
                <a:ea typeface="Arial"/>
                <a:cs typeface="Arial"/>
                <a:sym typeface="Arial"/>
              </a:defRPr>
            </a:lvl1pPr>
            <a:lvl2pPr indent="0" lvl="1" marL="107950" marR="0" rtl="0" algn="l">
              <a:lnSpc>
                <a:spcPct val="96000"/>
              </a:lnSpc>
              <a:spcBef>
                <a:spcPts val="0"/>
              </a:spcBef>
              <a:spcAft>
                <a:spcPts val="0"/>
              </a:spcAft>
              <a:buNone/>
              <a:defRPr b="0" i="0" sz="1200" u="none">
                <a:solidFill>
                  <a:srgbClr val="000000"/>
                </a:solidFill>
                <a:latin typeface="Arial"/>
                <a:ea typeface="Arial"/>
                <a:cs typeface="Arial"/>
                <a:sym typeface="Arial"/>
              </a:defRPr>
            </a:lvl2pPr>
            <a:lvl3pPr indent="0" lvl="2" marL="107950" marR="0" rtl="0" algn="l">
              <a:lnSpc>
                <a:spcPct val="96000"/>
              </a:lnSpc>
              <a:spcBef>
                <a:spcPts val="0"/>
              </a:spcBef>
              <a:spcAft>
                <a:spcPts val="0"/>
              </a:spcAft>
              <a:buNone/>
              <a:defRPr b="0" i="0" sz="1200" u="none">
                <a:solidFill>
                  <a:srgbClr val="000000"/>
                </a:solidFill>
                <a:latin typeface="Arial"/>
                <a:ea typeface="Arial"/>
                <a:cs typeface="Arial"/>
                <a:sym typeface="Arial"/>
              </a:defRPr>
            </a:lvl3pPr>
            <a:lvl4pPr indent="0" lvl="3" marL="107950" marR="0" rtl="0" algn="l">
              <a:lnSpc>
                <a:spcPct val="96000"/>
              </a:lnSpc>
              <a:spcBef>
                <a:spcPts val="0"/>
              </a:spcBef>
              <a:spcAft>
                <a:spcPts val="0"/>
              </a:spcAft>
              <a:buNone/>
              <a:defRPr b="0" i="0" sz="1200" u="none">
                <a:solidFill>
                  <a:srgbClr val="000000"/>
                </a:solidFill>
                <a:latin typeface="Arial"/>
                <a:ea typeface="Arial"/>
                <a:cs typeface="Arial"/>
                <a:sym typeface="Arial"/>
              </a:defRPr>
            </a:lvl4pPr>
            <a:lvl5pPr indent="0" lvl="4" marL="107950" marR="0" rtl="0" algn="l">
              <a:lnSpc>
                <a:spcPct val="96000"/>
              </a:lnSpc>
              <a:spcBef>
                <a:spcPts val="0"/>
              </a:spcBef>
              <a:spcAft>
                <a:spcPts val="0"/>
              </a:spcAft>
              <a:buNone/>
              <a:defRPr b="0" i="0" sz="1200" u="none">
                <a:solidFill>
                  <a:srgbClr val="000000"/>
                </a:solidFill>
                <a:latin typeface="Arial"/>
                <a:ea typeface="Arial"/>
                <a:cs typeface="Arial"/>
                <a:sym typeface="Arial"/>
              </a:defRPr>
            </a:lvl5pPr>
            <a:lvl6pPr indent="0" lvl="5" marL="107950" marR="0" rtl="0" algn="l">
              <a:lnSpc>
                <a:spcPct val="96000"/>
              </a:lnSpc>
              <a:spcBef>
                <a:spcPts val="0"/>
              </a:spcBef>
              <a:spcAft>
                <a:spcPts val="0"/>
              </a:spcAft>
              <a:buNone/>
              <a:defRPr b="0" i="0" sz="1200" u="none">
                <a:solidFill>
                  <a:srgbClr val="000000"/>
                </a:solidFill>
                <a:latin typeface="Arial"/>
                <a:ea typeface="Arial"/>
                <a:cs typeface="Arial"/>
                <a:sym typeface="Arial"/>
              </a:defRPr>
            </a:lvl6pPr>
            <a:lvl7pPr indent="0" lvl="6" marL="107950" marR="0" rtl="0" algn="l">
              <a:lnSpc>
                <a:spcPct val="96000"/>
              </a:lnSpc>
              <a:spcBef>
                <a:spcPts val="0"/>
              </a:spcBef>
              <a:spcAft>
                <a:spcPts val="0"/>
              </a:spcAft>
              <a:buNone/>
              <a:defRPr b="0" i="0" sz="1200" u="none">
                <a:solidFill>
                  <a:srgbClr val="000000"/>
                </a:solidFill>
                <a:latin typeface="Arial"/>
                <a:ea typeface="Arial"/>
                <a:cs typeface="Arial"/>
                <a:sym typeface="Arial"/>
              </a:defRPr>
            </a:lvl7pPr>
            <a:lvl8pPr indent="0" lvl="7" marL="107950" marR="0" rtl="0" algn="l">
              <a:lnSpc>
                <a:spcPct val="96000"/>
              </a:lnSpc>
              <a:spcBef>
                <a:spcPts val="0"/>
              </a:spcBef>
              <a:spcAft>
                <a:spcPts val="0"/>
              </a:spcAft>
              <a:buNone/>
              <a:defRPr b="0" i="0" sz="1200" u="none">
                <a:solidFill>
                  <a:srgbClr val="000000"/>
                </a:solidFill>
                <a:latin typeface="Arial"/>
                <a:ea typeface="Arial"/>
                <a:cs typeface="Arial"/>
                <a:sym typeface="Arial"/>
              </a:defRPr>
            </a:lvl8pPr>
            <a:lvl9pPr indent="0" lvl="8" marL="107950" marR="0" rtl="0" algn="l">
              <a:lnSpc>
                <a:spcPct val="96000"/>
              </a:lnSpc>
              <a:spcBef>
                <a:spcPts val="0"/>
              </a:spcBef>
              <a:spcAft>
                <a:spcPts val="0"/>
              </a:spcAft>
              <a:buNone/>
              <a:defRPr b="0" i="0" sz="1200" u="none">
                <a:solidFill>
                  <a:srgbClr val="000000"/>
                </a:solidFill>
                <a:latin typeface="Arial"/>
                <a:ea typeface="Arial"/>
                <a:cs typeface="Arial"/>
                <a:sym typeface="Arial"/>
              </a:defRPr>
            </a:lvl9pPr>
          </a:lstStyle>
          <a:p>
            <a:pPr indent="0" lvl="0" marL="107950" rtl="0" algn="l">
              <a:spcBef>
                <a:spcPts val="0"/>
              </a:spcBef>
              <a:spcAft>
                <a:spcPts val="0"/>
              </a:spcAft>
              <a:buNone/>
            </a:pPr>
            <a:fld id="{00000000-1234-1234-1234-123412341234}" type="slidenum">
              <a:rPr lang="en-US"/>
              <a:t>‹#›</a:t>
            </a:fld>
            <a:endParaRPr sz="140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50875" y="388937"/>
            <a:ext cx="11701462" cy="1627187"/>
          </a:xfrm>
          <a:prstGeom prst="rect">
            <a:avLst/>
          </a:prstGeom>
          <a:noFill/>
          <a:ln>
            <a:noFill/>
          </a:ln>
        </p:spPr>
        <p:txBody>
          <a:bodyPr anchorCtr="0" anchor="ctr" bIns="0" lIns="0" spcFirstLastPara="1" rIns="0" wrap="square" tIns="0">
            <a:noAutofit/>
          </a:bodyPr>
          <a:lstStyle>
            <a:lvl1pPr lvl="0" marR="0" rtl="0" algn="ctr">
              <a:lnSpc>
                <a:spcPct val="96000"/>
              </a:lnSpc>
              <a:spcBef>
                <a:spcPts val="0"/>
              </a:spcBef>
              <a:spcAft>
                <a:spcPts val="0"/>
              </a:spcAft>
              <a:buSzPts val="1400"/>
              <a:buNone/>
              <a:defRPr b="0" i="0" sz="6200" u="none" cap="none" strike="noStrike">
                <a:solidFill>
                  <a:srgbClr val="000000"/>
                </a:solidFill>
                <a:latin typeface="Arial"/>
                <a:ea typeface="Arial"/>
                <a:cs typeface="Arial"/>
                <a:sym typeface="Arial"/>
              </a:defRPr>
            </a:lvl1pPr>
            <a:lvl2pPr lvl="1" marR="0" rtl="0" algn="ctr">
              <a:lnSpc>
                <a:spcPct val="96000"/>
              </a:lnSpc>
              <a:spcBef>
                <a:spcPts val="0"/>
              </a:spcBef>
              <a:spcAft>
                <a:spcPts val="0"/>
              </a:spcAft>
              <a:buSzPts val="1400"/>
              <a:buNone/>
              <a:defRPr b="0" i="0" sz="6200" u="none" cap="none" strike="noStrike">
                <a:solidFill>
                  <a:srgbClr val="000000"/>
                </a:solidFill>
                <a:latin typeface="Arial"/>
                <a:ea typeface="Arial"/>
                <a:cs typeface="Arial"/>
                <a:sym typeface="Arial"/>
              </a:defRPr>
            </a:lvl2pPr>
            <a:lvl3pPr lvl="2" marR="0" rtl="0" algn="ctr">
              <a:lnSpc>
                <a:spcPct val="96000"/>
              </a:lnSpc>
              <a:spcBef>
                <a:spcPts val="0"/>
              </a:spcBef>
              <a:spcAft>
                <a:spcPts val="0"/>
              </a:spcAft>
              <a:buSzPts val="1400"/>
              <a:buNone/>
              <a:defRPr b="0" i="0" sz="6200" u="none" cap="none" strike="noStrike">
                <a:solidFill>
                  <a:srgbClr val="000000"/>
                </a:solidFill>
                <a:latin typeface="Arial"/>
                <a:ea typeface="Arial"/>
                <a:cs typeface="Arial"/>
                <a:sym typeface="Arial"/>
              </a:defRPr>
            </a:lvl3pPr>
            <a:lvl4pPr lvl="3" marR="0" rtl="0" algn="ctr">
              <a:lnSpc>
                <a:spcPct val="96000"/>
              </a:lnSpc>
              <a:spcBef>
                <a:spcPts val="0"/>
              </a:spcBef>
              <a:spcAft>
                <a:spcPts val="0"/>
              </a:spcAft>
              <a:buSzPts val="1400"/>
              <a:buNone/>
              <a:defRPr b="0" i="0" sz="6200" u="none" cap="none" strike="noStrike">
                <a:solidFill>
                  <a:srgbClr val="000000"/>
                </a:solidFill>
                <a:latin typeface="Arial"/>
                <a:ea typeface="Arial"/>
                <a:cs typeface="Arial"/>
                <a:sym typeface="Arial"/>
              </a:defRPr>
            </a:lvl4pPr>
            <a:lvl5pPr lvl="4" marR="0" rtl="0" algn="ctr">
              <a:lnSpc>
                <a:spcPct val="96000"/>
              </a:lnSpc>
              <a:spcBef>
                <a:spcPts val="0"/>
              </a:spcBef>
              <a:spcAft>
                <a:spcPts val="0"/>
              </a:spcAft>
              <a:buSzPts val="1400"/>
              <a:buNone/>
              <a:defRPr b="0" i="0" sz="6200" u="none" cap="none" strike="noStrike">
                <a:solidFill>
                  <a:srgbClr val="000000"/>
                </a:solidFill>
                <a:latin typeface="Arial"/>
                <a:ea typeface="Arial"/>
                <a:cs typeface="Arial"/>
                <a:sym typeface="Arial"/>
              </a:defRPr>
            </a:lvl5pPr>
            <a:lvl6pPr lvl="5" marR="0" rtl="0" algn="ctr">
              <a:lnSpc>
                <a:spcPct val="96000"/>
              </a:lnSpc>
              <a:spcBef>
                <a:spcPts val="0"/>
              </a:spcBef>
              <a:spcAft>
                <a:spcPts val="0"/>
              </a:spcAft>
              <a:buSzPts val="1400"/>
              <a:buNone/>
              <a:defRPr b="0" i="0" sz="6200" u="none" cap="none" strike="noStrike">
                <a:solidFill>
                  <a:srgbClr val="000000"/>
                </a:solidFill>
                <a:latin typeface="Arial"/>
                <a:ea typeface="Arial"/>
                <a:cs typeface="Arial"/>
                <a:sym typeface="Arial"/>
              </a:defRPr>
            </a:lvl6pPr>
            <a:lvl7pPr lvl="6" marR="0" rtl="0" algn="ctr">
              <a:lnSpc>
                <a:spcPct val="96000"/>
              </a:lnSpc>
              <a:spcBef>
                <a:spcPts val="0"/>
              </a:spcBef>
              <a:spcAft>
                <a:spcPts val="0"/>
              </a:spcAft>
              <a:buSzPts val="1400"/>
              <a:buNone/>
              <a:defRPr b="0" i="0" sz="6200" u="none" cap="none" strike="noStrike">
                <a:solidFill>
                  <a:srgbClr val="000000"/>
                </a:solidFill>
                <a:latin typeface="Arial"/>
                <a:ea typeface="Arial"/>
                <a:cs typeface="Arial"/>
                <a:sym typeface="Arial"/>
              </a:defRPr>
            </a:lvl7pPr>
            <a:lvl8pPr lvl="7" marR="0" rtl="0" algn="ctr">
              <a:lnSpc>
                <a:spcPct val="96000"/>
              </a:lnSpc>
              <a:spcBef>
                <a:spcPts val="0"/>
              </a:spcBef>
              <a:spcAft>
                <a:spcPts val="0"/>
              </a:spcAft>
              <a:buSzPts val="1400"/>
              <a:buNone/>
              <a:defRPr b="0" i="0" sz="6200" u="none" cap="none" strike="noStrike">
                <a:solidFill>
                  <a:srgbClr val="000000"/>
                </a:solidFill>
                <a:latin typeface="Arial"/>
                <a:ea typeface="Arial"/>
                <a:cs typeface="Arial"/>
                <a:sym typeface="Arial"/>
              </a:defRPr>
            </a:lvl8pPr>
            <a:lvl9pPr lvl="8" marR="0" rtl="0" algn="ctr">
              <a:lnSpc>
                <a:spcPct val="96000"/>
              </a:lnSpc>
              <a:spcBef>
                <a:spcPts val="0"/>
              </a:spcBef>
              <a:spcAft>
                <a:spcPts val="0"/>
              </a:spcAft>
              <a:buSzPts val="1400"/>
              <a:buNone/>
              <a:defRPr b="0" i="0" sz="62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50875" y="2282825"/>
            <a:ext cx="11701462" cy="6434137"/>
          </a:xfrm>
          <a:prstGeom prst="rect">
            <a:avLst/>
          </a:prstGeom>
          <a:noFill/>
          <a:ln>
            <a:noFill/>
          </a:ln>
        </p:spPr>
        <p:txBody>
          <a:bodyPr anchorCtr="0" anchor="t" bIns="0" lIns="0" spcFirstLastPara="1" rIns="0" wrap="square" tIns="0">
            <a:noAutofit/>
          </a:bodyPr>
          <a:lstStyle>
            <a:lvl1pPr indent="-228600" lvl="0" marL="457200" marR="0" rtl="0" algn="ctr">
              <a:lnSpc>
                <a:spcPct val="96000"/>
              </a:lnSpc>
              <a:spcBef>
                <a:spcPts val="1100"/>
              </a:spcBef>
              <a:spcAft>
                <a:spcPts val="0"/>
              </a:spcAft>
              <a:buSzPts val="1400"/>
              <a:buNone/>
              <a:defRPr b="0" i="0" sz="4400" u="none" cap="none" strike="noStrike">
                <a:solidFill>
                  <a:srgbClr val="000000"/>
                </a:solidFill>
                <a:latin typeface="Arial"/>
                <a:ea typeface="Arial"/>
                <a:cs typeface="Arial"/>
                <a:sym typeface="Arial"/>
              </a:defRPr>
            </a:lvl1pPr>
            <a:lvl2pPr indent="-228600" lvl="1" marL="914400" marR="0" rtl="0" algn="ctr">
              <a:lnSpc>
                <a:spcPct val="96000"/>
              </a:lnSpc>
              <a:spcBef>
                <a:spcPts val="900"/>
              </a:spcBef>
              <a:spcAft>
                <a:spcPts val="0"/>
              </a:spcAft>
              <a:buSzPts val="1400"/>
              <a:buNone/>
              <a:defRPr b="0" i="0" sz="3800" u="none" cap="none" strike="noStrike">
                <a:solidFill>
                  <a:srgbClr val="000000"/>
                </a:solidFill>
                <a:latin typeface="Arial"/>
                <a:ea typeface="Arial"/>
                <a:cs typeface="Arial"/>
                <a:sym typeface="Arial"/>
              </a:defRPr>
            </a:lvl2pPr>
            <a:lvl3pPr indent="-228600" lvl="2" marL="1371600" marR="0" rtl="0" algn="ctr">
              <a:lnSpc>
                <a:spcPct val="96000"/>
              </a:lnSpc>
              <a:spcBef>
                <a:spcPts val="800"/>
              </a:spcBef>
              <a:spcAft>
                <a:spcPts val="0"/>
              </a:spcAft>
              <a:buSzPts val="1400"/>
              <a:buNone/>
              <a:defRPr b="0" i="0" sz="3400" u="none" cap="none" strike="noStrike">
                <a:solidFill>
                  <a:srgbClr val="000000"/>
                </a:solidFill>
                <a:latin typeface="Arial"/>
                <a:ea typeface="Arial"/>
                <a:cs typeface="Arial"/>
                <a:sym typeface="Arial"/>
              </a:defRPr>
            </a:lvl3pPr>
            <a:lvl4pPr indent="-228600" lvl="3" marL="1828800" marR="0" rtl="0" algn="ctr">
              <a:lnSpc>
                <a:spcPct val="96000"/>
              </a:lnSpc>
              <a:spcBef>
                <a:spcPts val="700"/>
              </a:spcBef>
              <a:spcAft>
                <a:spcPts val="0"/>
              </a:spcAft>
              <a:buSzPts val="1400"/>
              <a:buNone/>
              <a:defRPr b="0" i="0" sz="2800" u="none" cap="none" strike="noStrike">
                <a:solidFill>
                  <a:srgbClr val="000000"/>
                </a:solidFill>
                <a:latin typeface="Arial"/>
                <a:ea typeface="Arial"/>
                <a:cs typeface="Arial"/>
                <a:sym typeface="Arial"/>
              </a:defRPr>
            </a:lvl4pPr>
            <a:lvl5pPr indent="-228600" lvl="4" marL="2286000" marR="0" rtl="0" algn="ctr">
              <a:lnSpc>
                <a:spcPct val="96000"/>
              </a:lnSpc>
              <a:spcBef>
                <a:spcPts val="700"/>
              </a:spcBef>
              <a:spcAft>
                <a:spcPts val="0"/>
              </a:spcAft>
              <a:buSzPts val="1400"/>
              <a:buNone/>
              <a:defRPr b="0" i="0" sz="2800" u="none" cap="none" strike="noStrike">
                <a:solidFill>
                  <a:srgbClr val="000000"/>
                </a:solidFill>
                <a:latin typeface="Arial"/>
                <a:ea typeface="Arial"/>
                <a:cs typeface="Arial"/>
                <a:sym typeface="Arial"/>
              </a:defRPr>
            </a:lvl5pPr>
            <a:lvl6pPr indent="-228600" lvl="5" marL="2743200" marR="0" rtl="0" algn="ctr">
              <a:lnSpc>
                <a:spcPct val="96000"/>
              </a:lnSpc>
              <a:spcBef>
                <a:spcPts val="700"/>
              </a:spcBef>
              <a:spcAft>
                <a:spcPts val="0"/>
              </a:spcAft>
              <a:buSzPts val="1400"/>
              <a:buNone/>
              <a:defRPr b="0" i="0" sz="2800" u="none" cap="none" strike="noStrike">
                <a:solidFill>
                  <a:srgbClr val="000000"/>
                </a:solidFill>
                <a:latin typeface="Arial"/>
                <a:ea typeface="Arial"/>
                <a:cs typeface="Arial"/>
                <a:sym typeface="Arial"/>
              </a:defRPr>
            </a:lvl6pPr>
            <a:lvl7pPr indent="-228600" lvl="6" marL="3200400" marR="0" rtl="0" algn="ctr">
              <a:lnSpc>
                <a:spcPct val="96000"/>
              </a:lnSpc>
              <a:spcBef>
                <a:spcPts val="700"/>
              </a:spcBef>
              <a:spcAft>
                <a:spcPts val="0"/>
              </a:spcAft>
              <a:buSzPts val="1400"/>
              <a:buNone/>
              <a:defRPr b="0" i="0" sz="2800" u="none" cap="none" strike="noStrike">
                <a:solidFill>
                  <a:srgbClr val="000000"/>
                </a:solidFill>
                <a:latin typeface="Arial"/>
                <a:ea typeface="Arial"/>
                <a:cs typeface="Arial"/>
                <a:sym typeface="Arial"/>
              </a:defRPr>
            </a:lvl7pPr>
            <a:lvl8pPr indent="-228600" lvl="7" marL="3657600" marR="0" rtl="0" algn="ctr">
              <a:lnSpc>
                <a:spcPct val="96000"/>
              </a:lnSpc>
              <a:spcBef>
                <a:spcPts val="700"/>
              </a:spcBef>
              <a:spcAft>
                <a:spcPts val="0"/>
              </a:spcAft>
              <a:buSzPts val="1400"/>
              <a:buNone/>
              <a:defRPr b="0" i="0" sz="2800" u="none" cap="none" strike="noStrike">
                <a:solidFill>
                  <a:srgbClr val="000000"/>
                </a:solidFill>
                <a:latin typeface="Arial"/>
                <a:ea typeface="Arial"/>
                <a:cs typeface="Arial"/>
                <a:sym typeface="Arial"/>
              </a:defRPr>
            </a:lvl8pPr>
            <a:lvl9pPr indent="-228600" lvl="8" marL="4114800" marR="0" rtl="0" algn="ctr">
              <a:lnSpc>
                <a:spcPct val="96000"/>
              </a:lnSpc>
              <a:spcBef>
                <a:spcPts val="700"/>
              </a:spcBef>
              <a:spcAft>
                <a:spcPts val="0"/>
              </a:spcAft>
              <a:buSzPts val="1400"/>
              <a:buNone/>
              <a:defRPr b="0" i="0" sz="2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650875" y="388937"/>
            <a:ext cx="11701462" cy="1627187"/>
          </a:xfrm>
          <a:prstGeom prst="rect">
            <a:avLst/>
          </a:prstGeom>
          <a:noFill/>
          <a:ln>
            <a:noFill/>
          </a:ln>
        </p:spPr>
        <p:txBody>
          <a:bodyPr anchorCtr="0" anchor="ctr" bIns="0" lIns="0" spcFirstLastPara="1" rIns="0" wrap="square" tIns="0">
            <a:noAutofit/>
          </a:bodyPr>
          <a:lstStyle>
            <a:lvl1pPr lvl="0" marR="0" rtl="0" algn="ctr">
              <a:lnSpc>
                <a:spcPct val="96000"/>
              </a:lnSpc>
              <a:spcBef>
                <a:spcPts val="0"/>
              </a:spcBef>
              <a:spcAft>
                <a:spcPts val="0"/>
              </a:spcAft>
              <a:buSzPts val="1400"/>
              <a:buNone/>
              <a:defRPr b="0" i="0" sz="6200" u="none" cap="none" strike="noStrike">
                <a:solidFill>
                  <a:srgbClr val="000000"/>
                </a:solidFill>
                <a:latin typeface="Arial"/>
                <a:ea typeface="Arial"/>
                <a:cs typeface="Arial"/>
                <a:sym typeface="Arial"/>
              </a:defRPr>
            </a:lvl1pPr>
            <a:lvl2pPr lvl="1" marR="0" rtl="0" algn="ctr">
              <a:lnSpc>
                <a:spcPct val="96000"/>
              </a:lnSpc>
              <a:spcBef>
                <a:spcPts val="0"/>
              </a:spcBef>
              <a:spcAft>
                <a:spcPts val="0"/>
              </a:spcAft>
              <a:buSzPts val="1400"/>
              <a:buNone/>
              <a:defRPr b="0" i="0" sz="6200" u="none" cap="none" strike="noStrike">
                <a:solidFill>
                  <a:srgbClr val="000000"/>
                </a:solidFill>
                <a:latin typeface="Arial"/>
                <a:ea typeface="Arial"/>
                <a:cs typeface="Arial"/>
                <a:sym typeface="Arial"/>
              </a:defRPr>
            </a:lvl2pPr>
            <a:lvl3pPr lvl="2" marR="0" rtl="0" algn="ctr">
              <a:lnSpc>
                <a:spcPct val="96000"/>
              </a:lnSpc>
              <a:spcBef>
                <a:spcPts val="0"/>
              </a:spcBef>
              <a:spcAft>
                <a:spcPts val="0"/>
              </a:spcAft>
              <a:buSzPts val="1400"/>
              <a:buNone/>
              <a:defRPr b="0" i="0" sz="6200" u="none" cap="none" strike="noStrike">
                <a:solidFill>
                  <a:srgbClr val="000000"/>
                </a:solidFill>
                <a:latin typeface="Arial"/>
                <a:ea typeface="Arial"/>
                <a:cs typeface="Arial"/>
                <a:sym typeface="Arial"/>
              </a:defRPr>
            </a:lvl3pPr>
            <a:lvl4pPr lvl="3" marR="0" rtl="0" algn="ctr">
              <a:lnSpc>
                <a:spcPct val="96000"/>
              </a:lnSpc>
              <a:spcBef>
                <a:spcPts val="0"/>
              </a:spcBef>
              <a:spcAft>
                <a:spcPts val="0"/>
              </a:spcAft>
              <a:buSzPts val="1400"/>
              <a:buNone/>
              <a:defRPr b="0" i="0" sz="6200" u="none" cap="none" strike="noStrike">
                <a:solidFill>
                  <a:srgbClr val="000000"/>
                </a:solidFill>
                <a:latin typeface="Arial"/>
                <a:ea typeface="Arial"/>
                <a:cs typeface="Arial"/>
                <a:sym typeface="Arial"/>
              </a:defRPr>
            </a:lvl4pPr>
            <a:lvl5pPr lvl="4" marR="0" rtl="0" algn="ctr">
              <a:lnSpc>
                <a:spcPct val="96000"/>
              </a:lnSpc>
              <a:spcBef>
                <a:spcPts val="0"/>
              </a:spcBef>
              <a:spcAft>
                <a:spcPts val="0"/>
              </a:spcAft>
              <a:buSzPts val="1400"/>
              <a:buNone/>
              <a:defRPr b="0" i="0" sz="6200" u="none" cap="none" strike="noStrike">
                <a:solidFill>
                  <a:srgbClr val="000000"/>
                </a:solidFill>
                <a:latin typeface="Arial"/>
                <a:ea typeface="Arial"/>
                <a:cs typeface="Arial"/>
                <a:sym typeface="Arial"/>
              </a:defRPr>
            </a:lvl5pPr>
            <a:lvl6pPr lvl="5" marR="0" rtl="0" algn="ctr">
              <a:lnSpc>
                <a:spcPct val="96000"/>
              </a:lnSpc>
              <a:spcBef>
                <a:spcPts val="0"/>
              </a:spcBef>
              <a:spcAft>
                <a:spcPts val="0"/>
              </a:spcAft>
              <a:buSzPts val="1400"/>
              <a:buNone/>
              <a:defRPr b="0" i="0" sz="6200" u="none" cap="none" strike="noStrike">
                <a:solidFill>
                  <a:srgbClr val="000000"/>
                </a:solidFill>
                <a:latin typeface="Arial"/>
                <a:ea typeface="Arial"/>
                <a:cs typeface="Arial"/>
                <a:sym typeface="Arial"/>
              </a:defRPr>
            </a:lvl6pPr>
            <a:lvl7pPr lvl="6" marR="0" rtl="0" algn="ctr">
              <a:lnSpc>
                <a:spcPct val="96000"/>
              </a:lnSpc>
              <a:spcBef>
                <a:spcPts val="0"/>
              </a:spcBef>
              <a:spcAft>
                <a:spcPts val="0"/>
              </a:spcAft>
              <a:buSzPts val="1400"/>
              <a:buNone/>
              <a:defRPr b="0" i="0" sz="6200" u="none" cap="none" strike="noStrike">
                <a:solidFill>
                  <a:srgbClr val="000000"/>
                </a:solidFill>
                <a:latin typeface="Arial"/>
                <a:ea typeface="Arial"/>
                <a:cs typeface="Arial"/>
                <a:sym typeface="Arial"/>
              </a:defRPr>
            </a:lvl7pPr>
            <a:lvl8pPr lvl="7" marR="0" rtl="0" algn="ctr">
              <a:lnSpc>
                <a:spcPct val="96000"/>
              </a:lnSpc>
              <a:spcBef>
                <a:spcPts val="0"/>
              </a:spcBef>
              <a:spcAft>
                <a:spcPts val="0"/>
              </a:spcAft>
              <a:buSzPts val="1400"/>
              <a:buNone/>
              <a:defRPr b="0" i="0" sz="6200" u="none" cap="none" strike="noStrike">
                <a:solidFill>
                  <a:srgbClr val="000000"/>
                </a:solidFill>
                <a:latin typeface="Arial"/>
                <a:ea typeface="Arial"/>
                <a:cs typeface="Arial"/>
                <a:sym typeface="Arial"/>
              </a:defRPr>
            </a:lvl8pPr>
            <a:lvl9pPr lvl="8" marR="0" rtl="0" algn="ctr">
              <a:lnSpc>
                <a:spcPct val="96000"/>
              </a:lnSpc>
              <a:spcBef>
                <a:spcPts val="0"/>
              </a:spcBef>
              <a:spcAft>
                <a:spcPts val="0"/>
              </a:spcAft>
              <a:buSzPts val="1400"/>
              <a:buNone/>
              <a:defRPr b="0" i="0" sz="6200" u="none" cap="none" strike="noStrike">
                <a:solidFill>
                  <a:srgbClr val="000000"/>
                </a:solidFill>
                <a:latin typeface="Arial"/>
                <a:ea typeface="Arial"/>
                <a:cs typeface="Arial"/>
                <a:sym typeface="Arial"/>
              </a:defRPr>
            </a:lvl9pPr>
          </a:lstStyle>
          <a:p/>
        </p:txBody>
      </p:sp>
      <p:sp>
        <p:nvSpPr>
          <p:cNvPr id="16" name="Google Shape;16;p3"/>
          <p:cNvSpPr txBox="1"/>
          <p:nvPr>
            <p:ph idx="1" type="body"/>
          </p:nvPr>
        </p:nvSpPr>
        <p:spPr>
          <a:xfrm>
            <a:off x="650875" y="2282825"/>
            <a:ext cx="11701462" cy="6434137"/>
          </a:xfrm>
          <a:prstGeom prst="rect">
            <a:avLst/>
          </a:prstGeom>
          <a:noFill/>
          <a:ln>
            <a:noFill/>
          </a:ln>
        </p:spPr>
        <p:txBody>
          <a:bodyPr anchorCtr="0" anchor="t" bIns="0" lIns="0" spcFirstLastPara="1" rIns="0" wrap="square" tIns="0">
            <a:noAutofit/>
          </a:bodyPr>
          <a:lstStyle>
            <a:lvl1pPr indent="-508000" lvl="0" marL="457200" marR="0" rtl="0" algn="l">
              <a:lnSpc>
                <a:spcPct val="96000"/>
              </a:lnSpc>
              <a:spcBef>
                <a:spcPts val="1100"/>
              </a:spcBef>
              <a:spcAft>
                <a:spcPts val="0"/>
              </a:spcAft>
              <a:buClr>
                <a:srgbClr val="000000"/>
              </a:buClr>
              <a:buSzPts val="4400"/>
              <a:buFont typeface="Arial"/>
              <a:buChar char="•"/>
              <a:defRPr b="0" i="0" sz="4400" u="none" cap="none" strike="noStrike">
                <a:solidFill>
                  <a:srgbClr val="000000"/>
                </a:solidFill>
                <a:latin typeface="Arial"/>
                <a:ea typeface="Arial"/>
                <a:cs typeface="Arial"/>
                <a:sym typeface="Arial"/>
              </a:defRPr>
            </a:lvl1pPr>
            <a:lvl2pPr indent="-469900" lvl="1" marL="914400" marR="0" rtl="0" algn="l">
              <a:lnSpc>
                <a:spcPct val="96000"/>
              </a:lnSpc>
              <a:spcBef>
                <a:spcPts val="90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2pPr>
            <a:lvl3pPr indent="-444500" lvl="2" marL="1371600" marR="0" rtl="0" algn="l">
              <a:lnSpc>
                <a:spcPct val="96000"/>
              </a:lnSpc>
              <a:spcBef>
                <a:spcPts val="800"/>
              </a:spcBef>
              <a:spcAft>
                <a:spcPts val="0"/>
              </a:spcAft>
              <a:buClr>
                <a:srgbClr val="000000"/>
              </a:buClr>
              <a:buSzPts val="3400"/>
              <a:buFont typeface="Arial"/>
              <a:buChar char="•"/>
              <a:defRPr b="0" i="0" sz="3400" u="none" cap="none" strike="noStrike">
                <a:solidFill>
                  <a:srgbClr val="000000"/>
                </a:solidFill>
                <a:latin typeface="Arial"/>
                <a:ea typeface="Arial"/>
                <a:cs typeface="Arial"/>
                <a:sym typeface="Arial"/>
              </a:defRPr>
            </a:lvl3pPr>
            <a:lvl4pPr indent="-406400" lvl="3" marL="1828800" marR="0" rtl="0" algn="l">
              <a:lnSpc>
                <a:spcPct val="96000"/>
              </a:lnSpc>
              <a:spcBef>
                <a:spcPts val="7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4pPr>
            <a:lvl5pPr indent="-406400" lvl="4" marL="2286000" marR="0" rtl="0" algn="l">
              <a:lnSpc>
                <a:spcPct val="96000"/>
              </a:lnSpc>
              <a:spcBef>
                <a:spcPts val="7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5pPr>
            <a:lvl6pPr indent="-406400" lvl="5" marL="2743200" marR="0" rtl="0" algn="l">
              <a:lnSpc>
                <a:spcPct val="96000"/>
              </a:lnSpc>
              <a:spcBef>
                <a:spcPts val="7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6pPr>
            <a:lvl7pPr indent="-406400" lvl="6" marL="3200400" marR="0" rtl="0" algn="l">
              <a:lnSpc>
                <a:spcPct val="96000"/>
              </a:lnSpc>
              <a:spcBef>
                <a:spcPts val="7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7pPr>
            <a:lvl8pPr indent="-406400" lvl="7" marL="3657600" marR="0" rtl="0" algn="l">
              <a:lnSpc>
                <a:spcPct val="96000"/>
              </a:lnSpc>
              <a:spcBef>
                <a:spcPts val="7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8pPr>
            <a:lvl9pPr indent="-406400" lvl="8" marL="4114800" marR="0" rtl="0" algn="l">
              <a:lnSpc>
                <a:spcPct val="96000"/>
              </a:lnSpc>
              <a:spcBef>
                <a:spcPts val="7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 name="Shape 23"/>
        <p:cNvGrpSpPr/>
        <p:nvPr/>
      </p:nvGrpSpPr>
      <p:grpSpPr>
        <a:xfrm>
          <a:off x="0" y="0"/>
          <a:ext cx="0" cy="0"/>
          <a:chOff x="0" y="0"/>
          <a:chExt cx="0" cy="0"/>
        </a:xfrm>
      </p:grpSpPr>
      <p:sp>
        <p:nvSpPr>
          <p:cNvPr id="24" name="Google Shape;24;p5"/>
          <p:cNvSpPr txBox="1"/>
          <p:nvPr>
            <p:ph type="title"/>
          </p:nvPr>
        </p:nvSpPr>
        <p:spPr>
          <a:xfrm>
            <a:off x="1270000" y="246062"/>
            <a:ext cx="10475912" cy="2452687"/>
          </a:xfrm>
          <a:prstGeom prst="rect">
            <a:avLst/>
          </a:prstGeom>
          <a:noFill/>
          <a:ln>
            <a:noFill/>
          </a:ln>
        </p:spPr>
        <p:txBody>
          <a:bodyPr anchorCtr="0" anchor="ctr" bIns="38150" lIns="38150" spcFirstLastPara="1" rIns="38150" wrap="square" tIns="38150">
            <a:noAutofit/>
          </a:bodyPr>
          <a:lstStyle>
            <a:lvl1pPr lvl="0"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1pPr>
            <a:lvl2pPr lvl="1"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2pPr>
            <a:lvl3pPr lvl="2"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3pPr>
            <a:lvl4pPr lvl="3"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4pPr>
            <a:lvl5pPr lvl="4"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5pPr>
            <a:lvl6pPr lvl="5"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6pPr>
            <a:lvl7pPr lvl="6"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7pPr>
            <a:lvl8pPr lvl="7"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8pPr>
            <a:lvl9pPr lvl="8"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9pPr>
          </a:lstStyle>
          <a:p/>
        </p:txBody>
      </p:sp>
      <p:sp>
        <p:nvSpPr>
          <p:cNvPr id="25" name="Google Shape;25;p5"/>
          <p:cNvSpPr txBox="1"/>
          <p:nvPr>
            <p:ph idx="1" type="body"/>
          </p:nvPr>
        </p:nvSpPr>
        <p:spPr>
          <a:xfrm>
            <a:off x="1270000" y="1820862"/>
            <a:ext cx="10475912" cy="7624762"/>
          </a:xfrm>
          <a:prstGeom prst="rect">
            <a:avLst/>
          </a:prstGeom>
          <a:noFill/>
          <a:ln>
            <a:noFill/>
          </a:ln>
        </p:spPr>
        <p:txBody>
          <a:bodyPr anchorCtr="0" anchor="ctr" bIns="38150" lIns="38150" spcFirstLastPara="1" rIns="38150" wrap="square" tIns="38150">
            <a:noAutofit/>
          </a:bodyPr>
          <a:lstStyle>
            <a:lvl1pPr indent="-641223" lvl="0" marL="457200" marR="0" rtl="0" algn="l">
              <a:lnSpc>
                <a:spcPct val="96000"/>
              </a:lnSpc>
              <a:spcBef>
                <a:spcPts val="2300"/>
              </a:spcBef>
              <a:spcAft>
                <a:spcPts val="0"/>
              </a:spcAft>
              <a:buClr>
                <a:srgbClr val="000000"/>
              </a:buClr>
              <a:buSzPts val="6498"/>
              <a:buFont typeface="Gill Sans"/>
              <a:buChar char="•"/>
              <a:defRPr b="0" i="0" sz="3800" u="none" cap="none" strike="noStrike">
                <a:solidFill>
                  <a:srgbClr val="000000"/>
                </a:solidFill>
                <a:latin typeface="Gill Sans"/>
                <a:ea typeface="Gill Sans"/>
                <a:cs typeface="Gill Sans"/>
                <a:sym typeface="Gill Sans"/>
              </a:defRPr>
            </a:lvl1pPr>
            <a:lvl2pPr indent="-641223" lvl="1" marL="914400" marR="0" rtl="0" algn="l">
              <a:lnSpc>
                <a:spcPct val="96000"/>
              </a:lnSpc>
              <a:spcBef>
                <a:spcPts val="2300"/>
              </a:spcBef>
              <a:spcAft>
                <a:spcPts val="0"/>
              </a:spcAft>
              <a:buClr>
                <a:srgbClr val="000000"/>
              </a:buClr>
              <a:buSzPts val="6498"/>
              <a:buFont typeface="Gill Sans"/>
              <a:buChar char="•"/>
              <a:defRPr b="0" i="0" sz="3800" u="none" cap="none" strike="noStrike">
                <a:solidFill>
                  <a:srgbClr val="000000"/>
                </a:solidFill>
                <a:latin typeface="Gill Sans"/>
                <a:ea typeface="Gill Sans"/>
                <a:cs typeface="Gill Sans"/>
                <a:sym typeface="Gill Sans"/>
              </a:defRPr>
            </a:lvl2pPr>
            <a:lvl3pPr indent="-641223" lvl="2" marL="1371600" marR="0" rtl="0" algn="l">
              <a:lnSpc>
                <a:spcPct val="96000"/>
              </a:lnSpc>
              <a:spcBef>
                <a:spcPts val="2300"/>
              </a:spcBef>
              <a:spcAft>
                <a:spcPts val="0"/>
              </a:spcAft>
              <a:buClr>
                <a:srgbClr val="000000"/>
              </a:buClr>
              <a:buSzPts val="6498"/>
              <a:buFont typeface="Gill Sans"/>
              <a:buChar char="•"/>
              <a:defRPr b="0" i="0" sz="3800" u="none" cap="none" strike="noStrike">
                <a:solidFill>
                  <a:srgbClr val="000000"/>
                </a:solidFill>
                <a:latin typeface="Gill Sans"/>
                <a:ea typeface="Gill Sans"/>
                <a:cs typeface="Gill Sans"/>
                <a:sym typeface="Gill Sans"/>
              </a:defRPr>
            </a:lvl3pPr>
            <a:lvl4pPr indent="-641223" lvl="3" marL="1828800" marR="0" rtl="0" algn="l">
              <a:lnSpc>
                <a:spcPct val="96000"/>
              </a:lnSpc>
              <a:spcBef>
                <a:spcPts val="2300"/>
              </a:spcBef>
              <a:spcAft>
                <a:spcPts val="0"/>
              </a:spcAft>
              <a:buClr>
                <a:srgbClr val="000000"/>
              </a:buClr>
              <a:buSzPts val="6498"/>
              <a:buFont typeface="Gill Sans"/>
              <a:buChar char="•"/>
              <a:defRPr b="0" i="0" sz="3800" u="none" cap="none" strike="noStrike">
                <a:solidFill>
                  <a:srgbClr val="000000"/>
                </a:solidFill>
                <a:latin typeface="Gill Sans"/>
                <a:ea typeface="Gill Sans"/>
                <a:cs typeface="Gill Sans"/>
                <a:sym typeface="Gill Sans"/>
              </a:defRPr>
            </a:lvl4pPr>
            <a:lvl5pPr indent="-641223" lvl="4" marL="2286000" marR="0" rtl="0" algn="l">
              <a:lnSpc>
                <a:spcPct val="96000"/>
              </a:lnSpc>
              <a:spcBef>
                <a:spcPts val="2300"/>
              </a:spcBef>
              <a:spcAft>
                <a:spcPts val="0"/>
              </a:spcAft>
              <a:buClr>
                <a:srgbClr val="000000"/>
              </a:buClr>
              <a:buSzPts val="6498"/>
              <a:buFont typeface="Gill Sans"/>
              <a:buChar char="•"/>
              <a:defRPr b="0" i="0" sz="3800" u="none" cap="none" strike="noStrike">
                <a:solidFill>
                  <a:srgbClr val="000000"/>
                </a:solidFill>
                <a:latin typeface="Gill Sans"/>
                <a:ea typeface="Gill Sans"/>
                <a:cs typeface="Gill Sans"/>
                <a:sym typeface="Gill Sans"/>
              </a:defRPr>
            </a:lvl5pPr>
            <a:lvl6pPr indent="-641223" lvl="5" marL="2743200" marR="0" rtl="0" algn="l">
              <a:lnSpc>
                <a:spcPct val="96000"/>
              </a:lnSpc>
              <a:spcBef>
                <a:spcPts val="2300"/>
              </a:spcBef>
              <a:spcAft>
                <a:spcPts val="0"/>
              </a:spcAft>
              <a:buClr>
                <a:srgbClr val="000000"/>
              </a:buClr>
              <a:buSzPts val="6498"/>
              <a:buFont typeface="Gill Sans"/>
              <a:buChar char="•"/>
              <a:defRPr b="0" i="0" sz="3800" u="none" cap="none" strike="noStrike">
                <a:solidFill>
                  <a:srgbClr val="000000"/>
                </a:solidFill>
                <a:latin typeface="Gill Sans"/>
                <a:ea typeface="Gill Sans"/>
                <a:cs typeface="Gill Sans"/>
                <a:sym typeface="Gill Sans"/>
              </a:defRPr>
            </a:lvl6pPr>
            <a:lvl7pPr indent="-641223" lvl="6" marL="3200400" marR="0" rtl="0" algn="l">
              <a:lnSpc>
                <a:spcPct val="96000"/>
              </a:lnSpc>
              <a:spcBef>
                <a:spcPts val="2300"/>
              </a:spcBef>
              <a:spcAft>
                <a:spcPts val="0"/>
              </a:spcAft>
              <a:buClr>
                <a:srgbClr val="000000"/>
              </a:buClr>
              <a:buSzPts val="6498"/>
              <a:buFont typeface="Gill Sans"/>
              <a:buChar char="•"/>
              <a:defRPr b="0" i="0" sz="3800" u="none" cap="none" strike="noStrike">
                <a:solidFill>
                  <a:srgbClr val="000000"/>
                </a:solidFill>
                <a:latin typeface="Gill Sans"/>
                <a:ea typeface="Gill Sans"/>
                <a:cs typeface="Gill Sans"/>
                <a:sym typeface="Gill Sans"/>
              </a:defRPr>
            </a:lvl7pPr>
            <a:lvl8pPr indent="-641223" lvl="7" marL="3657600" marR="0" rtl="0" algn="l">
              <a:lnSpc>
                <a:spcPct val="96000"/>
              </a:lnSpc>
              <a:spcBef>
                <a:spcPts val="2300"/>
              </a:spcBef>
              <a:spcAft>
                <a:spcPts val="0"/>
              </a:spcAft>
              <a:buClr>
                <a:srgbClr val="000000"/>
              </a:buClr>
              <a:buSzPts val="6498"/>
              <a:buFont typeface="Gill Sans"/>
              <a:buChar char="•"/>
              <a:defRPr b="0" i="0" sz="3800" u="none" cap="none" strike="noStrike">
                <a:solidFill>
                  <a:srgbClr val="000000"/>
                </a:solidFill>
                <a:latin typeface="Gill Sans"/>
                <a:ea typeface="Gill Sans"/>
                <a:cs typeface="Gill Sans"/>
                <a:sym typeface="Gill Sans"/>
              </a:defRPr>
            </a:lvl8pPr>
            <a:lvl9pPr indent="-641222" lvl="8" marL="4114800" marR="0" rtl="0" algn="l">
              <a:lnSpc>
                <a:spcPct val="96000"/>
              </a:lnSpc>
              <a:spcBef>
                <a:spcPts val="2300"/>
              </a:spcBef>
              <a:spcAft>
                <a:spcPts val="0"/>
              </a:spcAft>
              <a:buClr>
                <a:srgbClr val="000000"/>
              </a:buClr>
              <a:buSzPts val="6498"/>
              <a:buFont typeface="Gill Sans"/>
              <a:buChar char="•"/>
              <a:defRPr b="0" i="0" sz="3800" u="none" cap="none" strike="noStrike">
                <a:solidFill>
                  <a:srgbClr val="000000"/>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 name="Shape 26"/>
        <p:cNvGrpSpPr/>
        <p:nvPr/>
      </p:nvGrpSpPr>
      <p:grpSpPr>
        <a:xfrm>
          <a:off x="0" y="0"/>
          <a:ext cx="0" cy="0"/>
          <a:chOff x="0" y="0"/>
          <a:chExt cx="0" cy="0"/>
        </a:xfrm>
      </p:grpSpPr>
      <p:sp>
        <p:nvSpPr>
          <p:cNvPr id="27" name="Google Shape;27;p6"/>
          <p:cNvSpPr txBox="1"/>
          <p:nvPr>
            <p:ph idx="1" type="body"/>
          </p:nvPr>
        </p:nvSpPr>
        <p:spPr>
          <a:xfrm>
            <a:off x="1270000" y="5016500"/>
            <a:ext cx="10475912" cy="4733925"/>
          </a:xfrm>
          <a:prstGeom prst="rect">
            <a:avLst/>
          </a:prstGeom>
          <a:noFill/>
          <a:ln>
            <a:noFill/>
          </a:ln>
        </p:spPr>
        <p:txBody>
          <a:bodyPr anchorCtr="0" anchor="t" bIns="38150" lIns="38150" spcFirstLastPara="1" rIns="38150" wrap="square" tIns="38150">
            <a:noAutofit/>
          </a:bodyPr>
          <a:lstStyle>
            <a:lvl1pPr indent="-228600" lvl="0" marL="457200" marR="0" rtl="0" algn="ctr">
              <a:lnSpc>
                <a:spcPct val="96000"/>
              </a:lnSpc>
              <a:spcBef>
                <a:spcPts val="0"/>
              </a:spcBef>
              <a:spcAft>
                <a:spcPts val="0"/>
              </a:spcAft>
              <a:buSzPts val="1400"/>
              <a:buNone/>
              <a:defRPr b="0" i="0" sz="3400" u="none" cap="none" strike="noStrike">
                <a:solidFill>
                  <a:srgbClr val="000000"/>
                </a:solidFill>
                <a:latin typeface="Gill Sans"/>
                <a:ea typeface="Gill Sans"/>
                <a:cs typeface="Gill Sans"/>
                <a:sym typeface="Gill Sans"/>
              </a:defRPr>
            </a:lvl1pPr>
            <a:lvl2pPr indent="-228600" lvl="1" marL="914400" marR="0" rtl="0" algn="ctr">
              <a:lnSpc>
                <a:spcPct val="96000"/>
              </a:lnSpc>
              <a:spcBef>
                <a:spcPts val="0"/>
              </a:spcBef>
              <a:spcAft>
                <a:spcPts val="0"/>
              </a:spcAft>
              <a:buSzPts val="1400"/>
              <a:buNone/>
              <a:defRPr b="0" i="0" sz="3400" u="none" cap="none" strike="noStrike">
                <a:solidFill>
                  <a:srgbClr val="000000"/>
                </a:solidFill>
                <a:latin typeface="Gill Sans"/>
                <a:ea typeface="Gill Sans"/>
                <a:cs typeface="Gill Sans"/>
                <a:sym typeface="Gill Sans"/>
              </a:defRPr>
            </a:lvl2pPr>
            <a:lvl3pPr indent="-228600" lvl="2" marL="1371600" marR="0" rtl="0" algn="ctr">
              <a:lnSpc>
                <a:spcPct val="96000"/>
              </a:lnSpc>
              <a:spcBef>
                <a:spcPts val="0"/>
              </a:spcBef>
              <a:spcAft>
                <a:spcPts val="0"/>
              </a:spcAft>
              <a:buSzPts val="1400"/>
              <a:buNone/>
              <a:defRPr b="0" i="0" sz="3400" u="none" cap="none" strike="noStrike">
                <a:solidFill>
                  <a:srgbClr val="000000"/>
                </a:solidFill>
                <a:latin typeface="Gill Sans"/>
                <a:ea typeface="Gill Sans"/>
                <a:cs typeface="Gill Sans"/>
                <a:sym typeface="Gill Sans"/>
              </a:defRPr>
            </a:lvl3pPr>
            <a:lvl4pPr indent="-228600" lvl="3" marL="1828800" marR="0" rtl="0" algn="ctr">
              <a:lnSpc>
                <a:spcPct val="96000"/>
              </a:lnSpc>
              <a:spcBef>
                <a:spcPts val="0"/>
              </a:spcBef>
              <a:spcAft>
                <a:spcPts val="0"/>
              </a:spcAft>
              <a:buSzPts val="1400"/>
              <a:buNone/>
              <a:defRPr b="0" i="0" sz="3400" u="none" cap="none" strike="noStrike">
                <a:solidFill>
                  <a:srgbClr val="000000"/>
                </a:solidFill>
                <a:latin typeface="Gill Sans"/>
                <a:ea typeface="Gill Sans"/>
                <a:cs typeface="Gill Sans"/>
                <a:sym typeface="Gill Sans"/>
              </a:defRPr>
            </a:lvl4pPr>
            <a:lvl5pPr indent="-228600" lvl="4" marL="2286000" marR="0" rtl="0" algn="ctr">
              <a:lnSpc>
                <a:spcPct val="96000"/>
              </a:lnSpc>
              <a:spcBef>
                <a:spcPts val="0"/>
              </a:spcBef>
              <a:spcAft>
                <a:spcPts val="0"/>
              </a:spcAft>
              <a:buSzPts val="1400"/>
              <a:buNone/>
              <a:defRPr b="0" i="0" sz="3400" u="none" cap="none" strike="noStrike">
                <a:solidFill>
                  <a:srgbClr val="000000"/>
                </a:solidFill>
                <a:latin typeface="Gill Sans"/>
                <a:ea typeface="Gill Sans"/>
                <a:cs typeface="Gill Sans"/>
                <a:sym typeface="Gill Sans"/>
              </a:defRPr>
            </a:lvl5pPr>
            <a:lvl6pPr indent="-228600" lvl="5" marL="2743200" marR="0" rtl="0" algn="ctr">
              <a:lnSpc>
                <a:spcPct val="96000"/>
              </a:lnSpc>
              <a:spcBef>
                <a:spcPts val="0"/>
              </a:spcBef>
              <a:spcAft>
                <a:spcPts val="0"/>
              </a:spcAft>
              <a:buSzPts val="1400"/>
              <a:buNone/>
              <a:defRPr b="0" i="0" sz="3400" u="none" cap="none" strike="noStrike">
                <a:solidFill>
                  <a:srgbClr val="000000"/>
                </a:solidFill>
                <a:latin typeface="Gill Sans"/>
                <a:ea typeface="Gill Sans"/>
                <a:cs typeface="Gill Sans"/>
                <a:sym typeface="Gill Sans"/>
              </a:defRPr>
            </a:lvl6pPr>
            <a:lvl7pPr indent="-228600" lvl="6" marL="3200400" marR="0" rtl="0" algn="ctr">
              <a:lnSpc>
                <a:spcPct val="96000"/>
              </a:lnSpc>
              <a:spcBef>
                <a:spcPts val="0"/>
              </a:spcBef>
              <a:spcAft>
                <a:spcPts val="0"/>
              </a:spcAft>
              <a:buSzPts val="1400"/>
              <a:buNone/>
              <a:defRPr b="0" i="0" sz="3400" u="none" cap="none" strike="noStrike">
                <a:solidFill>
                  <a:srgbClr val="000000"/>
                </a:solidFill>
                <a:latin typeface="Gill Sans"/>
                <a:ea typeface="Gill Sans"/>
                <a:cs typeface="Gill Sans"/>
                <a:sym typeface="Gill Sans"/>
              </a:defRPr>
            </a:lvl7pPr>
            <a:lvl8pPr indent="-228600" lvl="7" marL="3657600" marR="0" rtl="0" algn="ctr">
              <a:lnSpc>
                <a:spcPct val="96000"/>
              </a:lnSpc>
              <a:spcBef>
                <a:spcPts val="0"/>
              </a:spcBef>
              <a:spcAft>
                <a:spcPts val="0"/>
              </a:spcAft>
              <a:buSzPts val="1400"/>
              <a:buNone/>
              <a:defRPr b="0" i="0" sz="3400" u="none" cap="none" strike="noStrike">
                <a:solidFill>
                  <a:srgbClr val="000000"/>
                </a:solidFill>
                <a:latin typeface="Gill Sans"/>
                <a:ea typeface="Gill Sans"/>
                <a:cs typeface="Gill Sans"/>
                <a:sym typeface="Gill Sans"/>
              </a:defRPr>
            </a:lvl8pPr>
            <a:lvl9pPr indent="-228600" lvl="8" marL="4114800" marR="0" rtl="0" algn="ctr">
              <a:lnSpc>
                <a:spcPct val="96000"/>
              </a:lnSpc>
              <a:spcBef>
                <a:spcPts val="0"/>
              </a:spcBef>
              <a:spcAft>
                <a:spcPts val="0"/>
              </a:spcAft>
              <a:buSzPts val="1400"/>
              <a:buNone/>
              <a:defRPr b="0" i="0" sz="3400" u="none" cap="none" strike="noStrike">
                <a:solidFill>
                  <a:srgbClr val="000000"/>
                </a:solidFill>
                <a:latin typeface="Gill Sans"/>
                <a:ea typeface="Gill Sans"/>
                <a:cs typeface="Gill Sans"/>
                <a:sym typeface="Gill Sans"/>
              </a:defRPr>
            </a:lvl9pPr>
          </a:lstStyle>
          <a:p/>
        </p:txBody>
      </p:sp>
      <p:sp>
        <p:nvSpPr>
          <p:cNvPr id="28" name="Google Shape;28;p6"/>
          <p:cNvSpPr txBox="1"/>
          <p:nvPr>
            <p:ph type="title"/>
          </p:nvPr>
        </p:nvSpPr>
        <p:spPr>
          <a:xfrm>
            <a:off x="1270000" y="1638300"/>
            <a:ext cx="10475912" cy="3300412"/>
          </a:xfrm>
          <a:prstGeom prst="rect">
            <a:avLst/>
          </a:prstGeom>
          <a:noFill/>
          <a:ln>
            <a:noFill/>
          </a:ln>
        </p:spPr>
        <p:txBody>
          <a:bodyPr anchorCtr="0" anchor="b" bIns="38150" lIns="38150" spcFirstLastPara="1" rIns="38150" wrap="square" tIns="38150">
            <a:noAutofit/>
          </a:bodyPr>
          <a:lstStyle>
            <a:lvl1pPr lvl="0"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1pPr>
            <a:lvl2pPr lvl="1"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2pPr>
            <a:lvl3pPr lvl="2"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3pPr>
            <a:lvl4pPr lvl="3"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4pPr>
            <a:lvl5pPr lvl="4"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5pPr>
            <a:lvl6pPr lvl="5"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6pPr>
            <a:lvl7pPr lvl="6"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7pPr>
            <a:lvl8pPr lvl="7"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8pPr>
            <a:lvl9pPr lvl="8"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 name="Shape 29"/>
        <p:cNvGrpSpPr/>
        <p:nvPr/>
      </p:nvGrpSpPr>
      <p:grpSpPr>
        <a:xfrm>
          <a:off x="0" y="0"/>
          <a:ext cx="0" cy="0"/>
          <a:chOff x="0" y="0"/>
          <a:chExt cx="0" cy="0"/>
        </a:xfrm>
      </p:grpSpPr>
      <p:sp>
        <p:nvSpPr>
          <p:cNvPr id="30" name="Google Shape;30;p7"/>
          <p:cNvSpPr txBox="1"/>
          <p:nvPr>
            <p:ph type="title"/>
          </p:nvPr>
        </p:nvSpPr>
        <p:spPr>
          <a:xfrm>
            <a:off x="1270000" y="246062"/>
            <a:ext cx="10475912" cy="2452687"/>
          </a:xfrm>
          <a:prstGeom prst="rect">
            <a:avLst/>
          </a:prstGeom>
          <a:noFill/>
          <a:ln>
            <a:noFill/>
          </a:ln>
        </p:spPr>
        <p:txBody>
          <a:bodyPr anchorCtr="0" anchor="ctr" bIns="38150" lIns="38150" spcFirstLastPara="1" rIns="38150" wrap="square" tIns="38150">
            <a:noAutofit/>
          </a:bodyPr>
          <a:lstStyle>
            <a:lvl1pPr lvl="0"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1pPr>
            <a:lvl2pPr lvl="1"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2pPr>
            <a:lvl3pPr lvl="2"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3pPr>
            <a:lvl4pPr lvl="3"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4pPr>
            <a:lvl5pPr lvl="4"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5pPr>
            <a:lvl6pPr lvl="5"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6pPr>
            <a:lvl7pPr lvl="6"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7pPr>
            <a:lvl8pPr lvl="7"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8pPr>
            <a:lvl9pPr lvl="8"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9pPr>
          </a:lstStyle>
          <a:p/>
        </p:txBody>
      </p:sp>
      <p:sp>
        <p:nvSpPr>
          <p:cNvPr id="31" name="Google Shape;31;p7"/>
          <p:cNvSpPr txBox="1"/>
          <p:nvPr>
            <p:ph idx="1" type="body"/>
          </p:nvPr>
        </p:nvSpPr>
        <p:spPr>
          <a:xfrm>
            <a:off x="1270000" y="1319212"/>
            <a:ext cx="5040312" cy="8626475"/>
          </a:xfrm>
          <a:prstGeom prst="rect">
            <a:avLst/>
          </a:prstGeom>
          <a:noFill/>
          <a:ln>
            <a:noFill/>
          </a:ln>
        </p:spPr>
        <p:txBody>
          <a:bodyPr anchorCtr="0" anchor="ctr" bIns="38150" lIns="38150" spcFirstLastPara="1" rIns="38150" wrap="square" tIns="38150">
            <a:noAutofit/>
          </a:bodyPr>
          <a:lstStyle>
            <a:lvl1pPr indent="-532638" lvl="0" marL="457200" marR="0" rtl="0" algn="l">
              <a:lnSpc>
                <a:spcPct val="96000"/>
              </a:lnSpc>
              <a:spcBef>
                <a:spcPts val="3800"/>
              </a:spcBef>
              <a:spcAft>
                <a:spcPts val="0"/>
              </a:spcAft>
              <a:buClr>
                <a:srgbClr val="000000"/>
              </a:buClr>
              <a:buSzPts val="4788"/>
              <a:buFont typeface="Gill Sans"/>
              <a:buChar char="•"/>
              <a:defRPr b="0" i="0" sz="2800" u="none" cap="none" strike="noStrike">
                <a:solidFill>
                  <a:srgbClr val="000000"/>
                </a:solidFill>
                <a:latin typeface="Gill Sans"/>
                <a:ea typeface="Gill Sans"/>
                <a:cs typeface="Gill Sans"/>
                <a:sym typeface="Gill Sans"/>
              </a:defRPr>
            </a:lvl1pPr>
            <a:lvl2pPr indent="-532638" lvl="1" marL="914400" marR="0" rtl="0" algn="l">
              <a:lnSpc>
                <a:spcPct val="96000"/>
              </a:lnSpc>
              <a:spcBef>
                <a:spcPts val="3800"/>
              </a:spcBef>
              <a:spcAft>
                <a:spcPts val="0"/>
              </a:spcAft>
              <a:buClr>
                <a:srgbClr val="000000"/>
              </a:buClr>
              <a:buSzPts val="4788"/>
              <a:buFont typeface="Gill Sans"/>
              <a:buChar char="•"/>
              <a:defRPr b="0" i="0" sz="2800" u="none" cap="none" strike="noStrike">
                <a:solidFill>
                  <a:srgbClr val="000000"/>
                </a:solidFill>
                <a:latin typeface="Gill Sans"/>
                <a:ea typeface="Gill Sans"/>
                <a:cs typeface="Gill Sans"/>
                <a:sym typeface="Gill Sans"/>
              </a:defRPr>
            </a:lvl2pPr>
            <a:lvl3pPr indent="-532638" lvl="2" marL="1371600" marR="0" rtl="0" algn="l">
              <a:lnSpc>
                <a:spcPct val="96000"/>
              </a:lnSpc>
              <a:spcBef>
                <a:spcPts val="3800"/>
              </a:spcBef>
              <a:spcAft>
                <a:spcPts val="0"/>
              </a:spcAft>
              <a:buClr>
                <a:srgbClr val="000000"/>
              </a:buClr>
              <a:buSzPts val="4788"/>
              <a:buFont typeface="Gill Sans"/>
              <a:buChar char="•"/>
              <a:defRPr b="0" i="0" sz="2800" u="none" cap="none" strike="noStrike">
                <a:solidFill>
                  <a:srgbClr val="000000"/>
                </a:solidFill>
                <a:latin typeface="Gill Sans"/>
                <a:ea typeface="Gill Sans"/>
                <a:cs typeface="Gill Sans"/>
                <a:sym typeface="Gill Sans"/>
              </a:defRPr>
            </a:lvl3pPr>
            <a:lvl4pPr indent="-532638" lvl="3" marL="1828800" marR="0" rtl="0" algn="l">
              <a:lnSpc>
                <a:spcPct val="96000"/>
              </a:lnSpc>
              <a:spcBef>
                <a:spcPts val="3800"/>
              </a:spcBef>
              <a:spcAft>
                <a:spcPts val="0"/>
              </a:spcAft>
              <a:buClr>
                <a:srgbClr val="000000"/>
              </a:buClr>
              <a:buSzPts val="4788"/>
              <a:buFont typeface="Gill Sans"/>
              <a:buChar char="•"/>
              <a:defRPr b="0" i="0" sz="2800" u="none" cap="none" strike="noStrike">
                <a:solidFill>
                  <a:srgbClr val="000000"/>
                </a:solidFill>
                <a:latin typeface="Gill Sans"/>
                <a:ea typeface="Gill Sans"/>
                <a:cs typeface="Gill Sans"/>
                <a:sym typeface="Gill Sans"/>
              </a:defRPr>
            </a:lvl4pPr>
            <a:lvl5pPr indent="-532638" lvl="4" marL="2286000" marR="0" rtl="0" algn="l">
              <a:lnSpc>
                <a:spcPct val="96000"/>
              </a:lnSpc>
              <a:spcBef>
                <a:spcPts val="3800"/>
              </a:spcBef>
              <a:spcAft>
                <a:spcPts val="0"/>
              </a:spcAft>
              <a:buClr>
                <a:srgbClr val="000000"/>
              </a:buClr>
              <a:buSzPts val="4788"/>
              <a:buFont typeface="Gill Sans"/>
              <a:buChar char="•"/>
              <a:defRPr b="0" i="0" sz="2800" u="none" cap="none" strike="noStrike">
                <a:solidFill>
                  <a:srgbClr val="000000"/>
                </a:solidFill>
                <a:latin typeface="Gill Sans"/>
                <a:ea typeface="Gill Sans"/>
                <a:cs typeface="Gill Sans"/>
                <a:sym typeface="Gill Sans"/>
              </a:defRPr>
            </a:lvl5pPr>
            <a:lvl6pPr indent="-532638" lvl="5" marL="2743200" marR="0" rtl="0" algn="l">
              <a:lnSpc>
                <a:spcPct val="96000"/>
              </a:lnSpc>
              <a:spcBef>
                <a:spcPts val="3800"/>
              </a:spcBef>
              <a:spcAft>
                <a:spcPts val="0"/>
              </a:spcAft>
              <a:buClr>
                <a:srgbClr val="000000"/>
              </a:buClr>
              <a:buSzPts val="4788"/>
              <a:buFont typeface="Gill Sans"/>
              <a:buChar char="•"/>
              <a:defRPr b="0" i="0" sz="2800" u="none" cap="none" strike="noStrike">
                <a:solidFill>
                  <a:srgbClr val="000000"/>
                </a:solidFill>
                <a:latin typeface="Gill Sans"/>
                <a:ea typeface="Gill Sans"/>
                <a:cs typeface="Gill Sans"/>
                <a:sym typeface="Gill Sans"/>
              </a:defRPr>
            </a:lvl6pPr>
            <a:lvl7pPr indent="-532638" lvl="6" marL="3200400" marR="0" rtl="0" algn="l">
              <a:lnSpc>
                <a:spcPct val="96000"/>
              </a:lnSpc>
              <a:spcBef>
                <a:spcPts val="3800"/>
              </a:spcBef>
              <a:spcAft>
                <a:spcPts val="0"/>
              </a:spcAft>
              <a:buClr>
                <a:srgbClr val="000000"/>
              </a:buClr>
              <a:buSzPts val="4788"/>
              <a:buFont typeface="Gill Sans"/>
              <a:buChar char="•"/>
              <a:defRPr b="0" i="0" sz="2800" u="none" cap="none" strike="noStrike">
                <a:solidFill>
                  <a:srgbClr val="000000"/>
                </a:solidFill>
                <a:latin typeface="Gill Sans"/>
                <a:ea typeface="Gill Sans"/>
                <a:cs typeface="Gill Sans"/>
                <a:sym typeface="Gill Sans"/>
              </a:defRPr>
            </a:lvl7pPr>
            <a:lvl8pPr indent="-532638" lvl="7" marL="3657600" marR="0" rtl="0" algn="l">
              <a:lnSpc>
                <a:spcPct val="96000"/>
              </a:lnSpc>
              <a:spcBef>
                <a:spcPts val="3800"/>
              </a:spcBef>
              <a:spcAft>
                <a:spcPts val="0"/>
              </a:spcAft>
              <a:buClr>
                <a:srgbClr val="000000"/>
              </a:buClr>
              <a:buSzPts val="4788"/>
              <a:buFont typeface="Gill Sans"/>
              <a:buChar char="•"/>
              <a:defRPr b="0" i="0" sz="2800" u="none" cap="none" strike="noStrike">
                <a:solidFill>
                  <a:srgbClr val="000000"/>
                </a:solidFill>
                <a:latin typeface="Gill Sans"/>
                <a:ea typeface="Gill Sans"/>
                <a:cs typeface="Gill Sans"/>
                <a:sym typeface="Gill Sans"/>
              </a:defRPr>
            </a:lvl8pPr>
            <a:lvl9pPr indent="-532638" lvl="8" marL="4114800" marR="0" rtl="0" algn="l">
              <a:lnSpc>
                <a:spcPct val="96000"/>
              </a:lnSpc>
              <a:spcBef>
                <a:spcPts val="3800"/>
              </a:spcBef>
              <a:spcAft>
                <a:spcPts val="0"/>
              </a:spcAft>
              <a:buClr>
                <a:srgbClr val="000000"/>
              </a:buClr>
              <a:buSzPts val="4788"/>
              <a:buFont typeface="Gill Sans"/>
              <a:buChar char="•"/>
              <a:defRPr b="0" i="0" sz="2800" u="none" cap="none" strike="noStrike">
                <a:solidFill>
                  <a:srgbClr val="000000"/>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1270000" y="246062"/>
            <a:ext cx="10475912" cy="2452687"/>
          </a:xfrm>
          <a:prstGeom prst="rect">
            <a:avLst/>
          </a:prstGeom>
          <a:noFill/>
          <a:ln>
            <a:noFill/>
          </a:ln>
        </p:spPr>
        <p:txBody>
          <a:bodyPr anchorCtr="0" anchor="ctr" bIns="38150" lIns="38150" spcFirstLastPara="1" rIns="38150" wrap="square" tIns="38150">
            <a:noAutofit/>
          </a:bodyPr>
          <a:lstStyle>
            <a:lvl1pPr lvl="0"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1pPr>
            <a:lvl2pPr lvl="1"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2pPr>
            <a:lvl3pPr lvl="2"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3pPr>
            <a:lvl4pPr lvl="3"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4pPr>
            <a:lvl5pPr lvl="4"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5pPr>
            <a:lvl6pPr lvl="5"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6pPr>
            <a:lvl7pPr lvl="6"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7pPr>
            <a:lvl8pPr lvl="7"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8pPr>
            <a:lvl9pPr lvl="8" marR="0" rtl="0" algn="ctr">
              <a:lnSpc>
                <a:spcPct val="96000"/>
              </a:lnSpc>
              <a:spcBef>
                <a:spcPts val="0"/>
              </a:spcBef>
              <a:spcAft>
                <a:spcPts val="0"/>
              </a:spcAft>
              <a:buSzPts val="1400"/>
              <a:buNone/>
              <a:defRPr b="0" i="0" sz="7800" u="none" cap="none" strike="noStrike">
                <a:solidFill>
                  <a:srgbClr val="000000"/>
                </a:solidFill>
                <a:latin typeface="Gill Sans"/>
                <a:ea typeface="Gill Sans"/>
                <a:cs typeface="Gill Sans"/>
                <a:sym typeface="Gill Sans"/>
              </a:defRPr>
            </a:lvl9pPr>
          </a:lstStyle>
          <a:p/>
        </p:txBody>
      </p:sp>
      <p:sp>
        <p:nvSpPr>
          <p:cNvPr id="34" name="Google Shape;34;p8"/>
          <p:cNvSpPr txBox="1"/>
          <p:nvPr>
            <p:ph idx="1" type="body"/>
          </p:nvPr>
        </p:nvSpPr>
        <p:spPr>
          <a:xfrm>
            <a:off x="7772400" y="-601662"/>
            <a:ext cx="3973512" cy="12466637"/>
          </a:xfrm>
          <a:prstGeom prst="rect">
            <a:avLst/>
          </a:prstGeom>
          <a:noFill/>
          <a:ln>
            <a:noFill/>
          </a:ln>
        </p:spPr>
        <p:txBody>
          <a:bodyPr anchorCtr="0" anchor="ctr" bIns="38150" lIns="38150" spcFirstLastPara="1" rIns="38150" wrap="square" tIns="38150">
            <a:noAutofit/>
          </a:bodyPr>
          <a:lstStyle>
            <a:lvl1pPr indent="-532638" lvl="0" marL="457200" marR="0" rtl="0" algn="l">
              <a:lnSpc>
                <a:spcPct val="96000"/>
              </a:lnSpc>
              <a:spcBef>
                <a:spcPts val="3800"/>
              </a:spcBef>
              <a:spcAft>
                <a:spcPts val="0"/>
              </a:spcAft>
              <a:buClr>
                <a:srgbClr val="000000"/>
              </a:buClr>
              <a:buSzPts val="4788"/>
              <a:buFont typeface="Gill Sans"/>
              <a:buChar char="•"/>
              <a:defRPr b="0" i="0" sz="2800" u="none" cap="none" strike="noStrike">
                <a:solidFill>
                  <a:srgbClr val="000000"/>
                </a:solidFill>
                <a:latin typeface="Gill Sans"/>
                <a:ea typeface="Gill Sans"/>
                <a:cs typeface="Gill Sans"/>
                <a:sym typeface="Gill Sans"/>
              </a:defRPr>
            </a:lvl1pPr>
            <a:lvl2pPr indent="-532638" lvl="1" marL="914400" marR="0" rtl="0" algn="l">
              <a:lnSpc>
                <a:spcPct val="96000"/>
              </a:lnSpc>
              <a:spcBef>
                <a:spcPts val="3800"/>
              </a:spcBef>
              <a:spcAft>
                <a:spcPts val="0"/>
              </a:spcAft>
              <a:buClr>
                <a:srgbClr val="000000"/>
              </a:buClr>
              <a:buSzPts val="4788"/>
              <a:buFont typeface="Gill Sans"/>
              <a:buChar char="•"/>
              <a:defRPr b="0" i="0" sz="2800" u="none" cap="none" strike="noStrike">
                <a:solidFill>
                  <a:srgbClr val="000000"/>
                </a:solidFill>
                <a:latin typeface="Gill Sans"/>
                <a:ea typeface="Gill Sans"/>
                <a:cs typeface="Gill Sans"/>
                <a:sym typeface="Gill Sans"/>
              </a:defRPr>
            </a:lvl2pPr>
            <a:lvl3pPr indent="-532638" lvl="2" marL="1371600" marR="0" rtl="0" algn="l">
              <a:lnSpc>
                <a:spcPct val="96000"/>
              </a:lnSpc>
              <a:spcBef>
                <a:spcPts val="3800"/>
              </a:spcBef>
              <a:spcAft>
                <a:spcPts val="0"/>
              </a:spcAft>
              <a:buClr>
                <a:srgbClr val="000000"/>
              </a:buClr>
              <a:buSzPts val="4788"/>
              <a:buFont typeface="Gill Sans"/>
              <a:buChar char="•"/>
              <a:defRPr b="0" i="0" sz="2800" u="none" cap="none" strike="noStrike">
                <a:solidFill>
                  <a:srgbClr val="000000"/>
                </a:solidFill>
                <a:latin typeface="Gill Sans"/>
                <a:ea typeface="Gill Sans"/>
                <a:cs typeface="Gill Sans"/>
                <a:sym typeface="Gill Sans"/>
              </a:defRPr>
            </a:lvl3pPr>
            <a:lvl4pPr indent="-532638" lvl="3" marL="1828800" marR="0" rtl="0" algn="l">
              <a:lnSpc>
                <a:spcPct val="96000"/>
              </a:lnSpc>
              <a:spcBef>
                <a:spcPts val="3800"/>
              </a:spcBef>
              <a:spcAft>
                <a:spcPts val="0"/>
              </a:spcAft>
              <a:buClr>
                <a:srgbClr val="000000"/>
              </a:buClr>
              <a:buSzPts val="4788"/>
              <a:buFont typeface="Gill Sans"/>
              <a:buChar char="•"/>
              <a:defRPr b="0" i="0" sz="2800" u="none" cap="none" strike="noStrike">
                <a:solidFill>
                  <a:srgbClr val="000000"/>
                </a:solidFill>
                <a:latin typeface="Gill Sans"/>
                <a:ea typeface="Gill Sans"/>
                <a:cs typeface="Gill Sans"/>
                <a:sym typeface="Gill Sans"/>
              </a:defRPr>
            </a:lvl4pPr>
            <a:lvl5pPr indent="-532638" lvl="4" marL="2286000" marR="0" rtl="0" algn="l">
              <a:lnSpc>
                <a:spcPct val="96000"/>
              </a:lnSpc>
              <a:spcBef>
                <a:spcPts val="3800"/>
              </a:spcBef>
              <a:spcAft>
                <a:spcPts val="0"/>
              </a:spcAft>
              <a:buClr>
                <a:srgbClr val="000000"/>
              </a:buClr>
              <a:buSzPts val="4788"/>
              <a:buFont typeface="Gill Sans"/>
              <a:buChar char="•"/>
              <a:defRPr b="0" i="0" sz="2800" u="none" cap="none" strike="noStrike">
                <a:solidFill>
                  <a:srgbClr val="000000"/>
                </a:solidFill>
                <a:latin typeface="Gill Sans"/>
                <a:ea typeface="Gill Sans"/>
                <a:cs typeface="Gill Sans"/>
                <a:sym typeface="Gill Sans"/>
              </a:defRPr>
            </a:lvl5pPr>
            <a:lvl6pPr indent="-532638" lvl="5" marL="2743200" marR="0" rtl="0" algn="l">
              <a:lnSpc>
                <a:spcPct val="96000"/>
              </a:lnSpc>
              <a:spcBef>
                <a:spcPts val="3800"/>
              </a:spcBef>
              <a:spcAft>
                <a:spcPts val="0"/>
              </a:spcAft>
              <a:buClr>
                <a:srgbClr val="000000"/>
              </a:buClr>
              <a:buSzPts val="4788"/>
              <a:buFont typeface="Gill Sans"/>
              <a:buChar char="•"/>
              <a:defRPr b="0" i="0" sz="2800" u="none" cap="none" strike="noStrike">
                <a:solidFill>
                  <a:srgbClr val="000000"/>
                </a:solidFill>
                <a:latin typeface="Gill Sans"/>
                <a:ea typeface="Gill Sans"/>
                <a:cs typeface="Gill Sans"/>
                <a:sym typeface="Gill Sans"/>
              </a:defRPr>
            </a:lvl6pPr>
            <a:lvl7pPr indent="-532638" lvl="6" marL="3200400" marR="0" rtl="0" algn="l">
              <a:lnSpc>
                <a:spcPct val="96000"/>
              </a:lnSpc>
              <a:spcBef>
                <a:spcPts val="3800"/>
              </a:spcBef>
              <a:spcAft>
                <a:spcPts val="0"/>
              </a:spcAft>
              <a:buClr>
                <a:srgbClr val="000000"/>
              </a:buClr>
              <a:buSzPts val="4788"/>
              <a:buFont typeface="Gill Sans"/>
              <a:buChar char="•"/>
              <a:defRPr b="0" i="0" sz="2800" u="none" cap="none" strike="noStrike">
                <a:solidFill>
                  <a:srgbClr val="000000"/>
                </a:solidFill>
                <a:latin typeface="Gill Sans"/>
                <a:ea typeface="Gill Sans"/>
                <a:cs typeface="Gill Sans"/>
                <a:sym typeface="Gill Sans"/>
              </a:defRPr>
            </a:lvl7pPr>
            <a:lvl8pPr indent="-532638" lvl="7" marL="3657600" marR="0" rtl="0" algn="l">
              <a:lnSpc>
                <a:spcPct val="96000"/>
              </a:lnSpc>
              <a:spcBef>
                <a:spcPts val="3800"/>
              </a:spcBef>
              <a:spcAft>
                <a:spcPts val="0"/>
              </a:spcAft>
              <a:buClr>
                <a:srgbClr val="000000"/>
              </a:buClr>
              <a:buSzPts val="4788"/>
              <a:buFont typeface="Gill Sans"/>
              <a:buChar char="•"/>
              <a:defRPr b="0" i="0" sz="2800" u="none" cap="none" strike="noStrike">
                <a:solidFill>
                  <a:srgbClr val="000000"/>
                </a:solidFill>
                <a:latin typeface="Gill Sans"/>
                <a:ea typeface="Gill Sans"/>
                <a:cs typeface="Gill Sans"/>
                <a:sym typeface="Gill Sans"/>
              </a:defRPr>
            </a:lvl8pPr>
            <a:lvl9pPr indent="-532638" lvl="8" marL="4114800" marR="0" rtl="0" algn="l">
              <a:lnSpc>
                <a:spcPct val="96000"/>
              </a:lnSpc>
              <a:spcBef>
                <a:spcPts val="3800"/>
              </a:spcBef>
              <a:spcAft>
                <a:spcPts val="0"/>
              </a:spcAft>
              <a:buClr>
                <a:srgbClr val="000000"/>
              </a:buClr>
              <a:buSzPts val="4788"/>
              <a:buFont typeface="Gill Sans"/>
              <a:buChar char="•"/>
              <a:defRPr b="0" i="0" sz="2800" u="none" cap="none" strike="noStrike">
                <a:solidFill>
                  <a:srgbClr val="000000"/>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9.jpg"/><Relationship Id="rId5" Type="http://schemas.openxmlformats.org/officeDocument/2006/relationships/image" Target="../media/image2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hyperlink" Target="http://www.nasa.gov/mission_pages/swift/multimedia/"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9.jpg"/><Relationship Id="rId6"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23.png"/><Relationship Id="rId5"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26.png"/><Relationship Id="rId5"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32.png"/><Relationship Id="rId9" Type="http://schemas.openxmlformats.org/officeDocument/2006/relationships/image" Target="../media/image35.png"/><Relationship Id="rId5" Type="http://schemas.openxmlformats.org/officeDocument/2006/relationships/image" Target="../media/image29.png"/><Relationship Id="rId6" Type="http://schemas.openxmlformats.org/officeDocument/2006/relationships/image" Target="../media/image39.png"/><Relationship Id="rId7" Type="http://schemas.openxmlformats.org/officeDocument/2006/relationships/image" Target="../media/image38.png"/><Relationship Id="rId8"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hyperlink" Target="http://swift.gsfc.nasa.gov/" TargetMode="External"/><Relationship Id="rId5" Type="http://schemas.openxmlformats.org/officeDocument/2006/relationships/hyperlink" Target="http://spaceplace.nasa.gov/" TargetMode="External"/><Relationship Id="rId6" Type="http://schemas.openxmlformats.org/officeDocument/2006/relationships/hyperlink" Target="http://teachspacescience.org/" TargetMode="External"/><Relationship Id="rId7" Type="http://schemas.openxmlformats.org/officeDocument/2006/relationships/hyperlink" Target="http://www.nasa.gov/swif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5.jpg"/><Relationship Id="rId5" Type="http://schemas.openxmlformats.org/officeDocument/2006/relationships/image" Target="../media/image16.jpg"/><Relationship Id="rId6" Type="http://schemas.openxmlformats.org/officeDocument/2006/relationships/image" Target="../media/image12.jpg"/><Relationship Id="rId7"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 name="Shape 38"/>
        <p:cNvGrpSpPr/>
        <p:nvPr/>
      </p:nvGrpSpPr>
      <p:grpSpPr>
        <a:xfrm>
          <a:off x="0" y="0"/>
          <a:ext cx="0" cy="0"/>
          <a:chOff x="0" y="0"/>
          <a:chExt cx="0" cy="0"/>
        </a:xfrm>
      </p:grpSpPr>
      <p:sp>
        <p:nvSpPr>
          <p:cNvPr id="39" name="Google Shape;39;p9"/>
          <p:cNvSpPr txBox="1"/>
          <p:nvPr/>
        </p:nvSpPr>
        <p:spPr>
          <a:xfrm>
            <a:off x="5207000" y="4762500"/>
            <a:ext cx="7797800" cy="2247900"/>
          </a:xfrm>
          <a:prstGeom prst="rect">
            <a:avLst/>
          </a:prstGeom>
          <a:noFill/>
          <a:ln>
            <a:noFill/>
          </a:ln>
        </p:spPr>
        <p:txBody>
          <a:bodyPr anchorCtr="0" anchor="t" bIns="0" lIns="0" spcFirstLastPara="1" rIns="57950" wrap="square" tIns="0">
            <a:noAutofit/>
          </a:bodyPr>
          <a:lstStyle/>
          <a:p>
            <a:pPr indent="0" lvl="0" marL="55561" marR="0" rtl="0" algn="ctr">
              <a:lnSpc>
                <a:spcPct val="100000"/>
              </a:lnSpc>
              <a:spcBef>
                <a:spcPts val="0"/>
              </a:spcBef>
              <a:spcAft>
                <a:spcPts val="0"/>
              </a:spcAft>
              <a:buClr>
                <a:srgbClr val="000000"/>
              </a:buClr>
              <a:buSzPts val="5000"/>
              <a:buFont typeface="Arial"/>
              <a:buNone/>
            </a:pPr>
            <a:r>
              <a:t/>
            </a:r>
            <a:endParaRPr b="0" i="0" sz="5000" u="none">
              <a:solidFill>
                <a:srgbClr val="000000"/>
              </a:solidFill>
              <a:latin typeface="Arial"/>
              <a:ea typeface="Arial"/>
              <a:cs typeface="Arial"/>
              <a:sym typeface="Arial"/>
            </a:endParaRPr>
          </a:p>
          <a:p>
            <a:pPr indent="0" lvl="0" marL="55561" marR="0" rtl="0" algn="ctr">
              <a:lnSpc>
                <a:spcPct val="100000"/>
              </a:lnSpc>
              <a:spcBef>
                <a:spcPts val="70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0" lvl="0" marL="55561" marR="0" rtl="0" algn="ctr">
              <a:lnSpc>
                <a:spcPct val="100000"/>
              </a:lnSpc>
              <a:spcBef>
                <a:spcPts val="1600"/>
              </a:spcBef>
              <a:spcAft>
                <a:spcPts val="0"/>
              </a:spcAft>
              <a:buClr>
                <a:srgbClr val="000000"/>
              </a:buClr>
              <a:buSzPts val="2800"/>
              <a:buFont typeface="Arial"/>
              <a:buNone/>
            </a:pPr>
            <a:r>
              <a:rPr b="1" i="0" lang="en-US" sz="2800" u="none">
                <a:solidFill>
                  <a:srgbClr val="000000"/>
                </a:solidFill>
                <a:latin typeface="Arial"/>
                <a:ea typeface="Arial"/>
                <a:cs typeface="Arial"/>
                <a:sym typeface="Arial"/>
              </a:rPr>
              <a:t>Lynn Cominsky and Kevin McLin</a:t>
            </a:r>
            <a:endParaRPr/>
          </a:p>
          <a:p>
            <a:pPr indent="0" lvl="0" marL="55561" marR="0" rtl="0" algn="ctr">
              <a:lnSpc>
                <a:spcPct val="100000"/>
              </a:lnSpc>
              <a:spcBef>
                <a:spcPts val="1600"/>
              </a:spcBef>
              <a:spcAft>
                <a:spcPts val="0"/>
              </a:spcAft>
              <a:buClr>
                <a:srgbClr val="000000"/>
              </a:buClr>
              <a:buSzPts val="2800"/>
              <a:buFont typeface="Arial"/>
              <a:buNone/>
            </a:pPr>
            <a:r>
              <a:rPr b="0" i="0" lang="en-US" sz="2800" u="none">
                <a:solidFill>
                  <a:srgbClr val="000000"/>
                </a:solidFill>
                <a:latin typeface="Arial"/>
                <a:ea typeface="Arial"/>
                <a:cs typeface="Arial"/>
                <a:sym typeface="Arial"/>
              </a:rPr>
              <a:t>NASA Education and Public Outreach</a:t>
            </a:r>
            <a:endParaRPr/>
          </a:p>
          <a:p>
            <a:pPr indent="0" lvl="0" marL="55561" marR="0" rtl="0" algn="ctr">
              <a:lnSpc>
                <a:spcPct val="100000"/>
              </a:lnSpc>
              <a:spcBef>
                <a:spcPts val="1600"/>
              </a:spcBef>
              <a:spcAft>
                <a:spcPts val="0"/>
              </a:spcAft>
              <a:buClr>
                <a:srgbClr val="000000"/>
              </a:buClr>
              <a:buSzPts val="2800"/>
              <a:buFont typeface="Arial"/>
              <a:buNone/>
            </a:pPr>
            <a:r>
              <a:rPr b="0" i="0" lang="en-US" sz="2800" u="none">
                <a:solidFill>
                  <a:srgbClr val="000000"/>
                </a:solidFill>
                <a:latin typeface="Arial"/>
                <a:ea typeface="Arial"/>
                <a:cs typeface="Arial"/>
                <a:sym typeface="Arial"/>
              </a:rPr>
              <a:t>Sonoma State University</a:t>
            </a:r>
            <a:endParaRPr/>
          </a:p>
        </p:txBody>
      </p:sp>
      <p:sp>
        <p:nvSpPr>
          <p:cNvPr id="40" name="Google Shape;40;p9"/>
          <p:cNvSpPr txBox="1"/>
          <p:nvPr>
            <p:ph type="title"/>
          </p:nvPr>
        </p:nvSpPr>
        <p:spPr>
          <a:xfrm>
            <a:off x="5207000" y="4991100"/>
            <a:ext cx="8013700" cy="1193800"/>
          </a:xfrm>
          <a:prstGeom prst="rect">
            <a:avLst/>
          </a:prstGeom>
          <a:noFill/>
          <a:ln>
            <a:noFill/>
          </a:ln>
        </p:spPr>
        <p:txBody>
          <a:bodyPr anchorCtr="0" anchor="t" bIns="46800" lIns="90000" spcFirstLastPara="1" rIns="57950" wrap="square" tIns="46800">
            <a:noAutofit/>
          </a:bodyPr>
          <a:lstStyle/>
          <a:p>
            <a:pPr indent="0" lvl="0" marL="55561" rtl="0" algn="ctr">
              <a:lnSpc>
                <a:spcPct val="100000"/>
              </a:lnSpc>
              <a:spcBef>
                <a:spcPts val="0"/>
              </a:spcBef>
              <a:spcAft>
                <a:spcPts val="0"/>
              </a:spcAft>
              <a:buClr>
                <a:srgbClr val="000000"/>
              </a:buClr>
              <a:buSzPts val="5000"/>
              <a:buFont typeface="Arial"/>
              <a:buNone/>
            </a:pPr>
            <a:r>
              <a:rPr b="0" i="0" lang="en-US" sz="5000" u="none">
                <a:solidFill>
                  <a:srgbClr val="000000"/>
                </a:solidFill>
                <a:latin typeface="Arial"/>
                <a:ea typeface="Arial"/>
                <a:cs typeface="Arial"/>
                <a:sym typeface="Arial"/>
              </a:rPr>
              <a:t>Newton’s Laws of Motion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pic>
        <p:nvPicPr>
          <p:cNvPr id="120" name="Google Shape;120;p18"/>
          <p:cNvPicPr preferRelativeResize="0"/>
          <p:nvPr/>
        </p:nvPicPr>
        <p:blipFill rotWithShape="1">
          <a:blip r:embed="rId4">
            <a:alphaModFix/>
          </a:blip>
          <a:srcRect b="0" l="0" r="0" t="0"/>
          <a:stretch/>
        </p:blipFill>
        <p:spPr>
          <a:xfrm>
            <a:off x="7954962" y="1963737"/>
            <a:ext cx="3365500" cy="2601912"/>
          </a:xfrm>
          <a:prstGeom prst="rect">
            <a:avLst/>
          </a:prstGeom>
          <a:noFill/>
          <a:ln>
            <a:noFill/>
          </a:ln>
        </p:spPr>
      </p:pic>
      <p:sp>
        <p:nvSpPr>
          <p:cNvPr id="121" name="Google Shape;121;p18"/>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122" name="Google Shape;122;p18"/>
          <p:cNvSpPr txBox="1"/>
          <p:nvPr/>
        </p:nvSpPr>
        <p:spPr>
          <a:xfrm>
            <a:off x="762000" y="2627312"/>
            <a:ext cx="10758487" cy="4932362"/>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3400"/>
              <a:buFont typeface="Arial"/>
              <a:buNone/>
            </a:pPr>
            <a:r>
              <a:t/>
            </a:r>
            <a:endParaRPr b="0" i="0" sz="3400" u="none">
              <a:solidFill>
                <a:srgbClr val="000000"/>
              </a:solidFill>
              <a:latin typeface="Arial"/>
              <a:ea typeface="Arial"/>
              <a:cs typeface="Arial"/>
              <a:sym typeface="Arial"/>
            </a:endParaRPr>
          </a:p>
          <a:p>
            <a:pPr indent="-215900" lvl="0" marL="55561" marR="0" rtl="0" algn="l">
              <a:lnSpc>
                <a:spcPct val="100000"/>
              </a:lnSpc>
              <a:spcBef>
                <a:spcPts val="2000"/>
              </a:spcBef>
              <a:spcAft>
                <a:spcPts val="0"/>
              </a:spcAft>
              <a:buClr>
                <a:srgbClr val="000000"/>
              </a:buClr>
              <a:buSzPts val="3400"/>
              <a:buFont typeface="Arial"/>
              <a:buChar char="•"/>
            </a:pPr>
            <a:r>
              <a:rPr b="0" i="0" lang="en-US" sz="3400" u="none">
                <a:solidFill>
                  <a:srgbClr val="000000"/>
                </a:solidFill>
                <a:latin typeface="Arial"/>
                <a:ea typeface="Arial"/>
                <a:cs typeface="Arial"/>
                <a:sym typeface="Arial"/>
              </a:rPr>
              <a:t>Force – a push or a pull.</a:t>
            </a:r>
            <a:endParaRPr/>
          </a:p>
          <a:p>
            <a:pPr indent="-177800" lvl="0" marL="55561" marR="0" rtl="0" algn="l">
              <a:lnSpc>
                <a:spcPct val="100000"/>
              </a:lnSpc>
              <a:spcBef>
                <a:spcPts val="1600"/>
              </a:spcBef>
              <a:spcAft>
                <a:spcPts val="0"/>
              </a:spcAft>
              <a:buClr>
                <a:srgbClr val="000000"/>
              </a:buClr>
              <a:buSzPts val="2800"/>
              <a:buFont typeface="Noto Sans Symbols"/>
              <a:buChar char="▪"/>
            </a:pPr>
            <a:r>
              <a:rPr b="0" i="0" lang="en-US" sz="2800" u="none">
                <a:solidFill>
                  <a:srgbClr val="000000"/>
                </a:solidFill>
                <a:latin typeface="Arial"/>
                <a:ea typeface="Arial"/>
                <a:cs typeface="Arial"/>
                <a:sym typeface="Arial"/>
              </a:rPr>
              <a:t> Has direction and magnitude.</a:t>
            </a:r>
            <a:endParaRPr/>
          </a:p>
          <a:p>
            <a:pPr indent="-177800" lvl="0" marL="55561" marR="0" rtl="0" algn="l">
              <a:lnSpc>
                <a:spcPct val="100000"/>
              </a:lnSpc>
              <a:spcBef>
                <a:spcPts val="1600"/>
              </a:spcBef>
              <a:spcAft>
                <a:spcPts val="0"/>
              </a:spcAft>
              <a:buClr>
                <a:srgbClr val="000000"/>
              </a:buClr>
              <a:buSzPts val="2800"/>
              <a:buFont typeface="Noto Sans Symbols"/>
              <a:buChar char="▪"/>
            </a:pPr>
            <a:r>
              <a:rPr b="0" i="0" lang="en-US" sz="2800" u="none">
                <a:solidFill>
                  <a:srgbClr val="000000"/>
                </a:solidFill>
                <a:latin typeface="Arial"/>
                <a:ea typeface="Arial"/>
                <a:cs typeface="Arial"/>
                <a:sym typeface="Arial"/>
              </a:rPr>
              <a:t> Can be represented by an arrow.</a:t>
            </a:r>
            <a:endParaRPr/>
          </a:p>
          <a:p>
            <a:pPr indent="-215900" lvl="0" marL="55561" marR="0" rtl="0" algn="l">
              <a:lnSpc>
                <a:spcPct val="100000"/>
              </a:lnSpc>
              <a:spcBef>
                <a:spcPts val="2000"/>
              </a:spcBef>
              <a:spcAft>
                <a:spcPts val="0"/>
              </a:spcAft>
              <a:buClr>
                <a:srgbClr val="000000"/>
              </a:buClr>
              <a:buSzPts val="3400"/>
              <a:buFont typeface="Arial"/>
              <a:buChar char="•"/>
            </a:pPr>
            <a:r>
              <a:rPr b="0" i="0" lang="en-US" sz="3400" u="none">
                <a:solidFill>
                  <a:srgbClr val="000000"/>
                </a:solidFill>
                <a:latin typeface="Arial"/>
                <a:ea typeface="Arial"/>
                <a:cs typeface="Arial"/>
                <a:sym typeface="Arial"/>
              </a:rPr>
              <a:t>Mass – amount of stuff or matter there is in an object.</a:t>
            </a:r>
            <a:endParaRPr/>
          </a:p>
          <a:p>
            <a:pPr indent="-215900" lvl="0" marL="55561" marR="0" rtl="0" algn="l">
              <a:lnSpc>
                <a:spcPct val="100000"/>
              </a:lnSpc>
              <a:spcBef>
                <a:spcPts val="2000"/>
              </a:spcBef>
              <a:spcAft>
                <a:spcPts val="0"/>
              </a:spcAft>
              <a:buClr>
                <a:srgbClr val="000000"/>
              </a:buClr>
              <a:buSzPts val="3400"/>
              <a:buFont typeface="Arial"/>
              <a:buChar char="•"/>
            </a:pPr>
            <a:r>
              <a:rPr b="0" i="0" lang="en-US" sz="3400" u="none">
                <a:solidFill>
                  <a:srgbClr val="000000"/>
                </a:solidFill>
                <a:latin typeface="Arial"/>
                <a:ea typeface="Arial"/>
                <a:cs typeface="Arial"/>
                <a:sym typeface="Arial"/>
              </a:rPr>
              <a:t>Weight – measure of the force acting on an object in a gravitational field.</a:t>
            </a:r>
            <a:endParaRPr/>
          </a:p>
        </p:txBody>
      </p:sp>
      <p:sp>
        <p:nvSpPr>
          <p:cNvPr id="123" name="Google Shape;123;p18"/>
          <p:cNvSpPr txBox="1"/>
          <p:nvPr>
            <p:ph type="title"/>
          </p:nvPr>
        </p:nvSpPr>
        <p:spPr>
          <a:xfrm>
            <a:off x="762000" y="2273300"/>
            <a:ext cx="5740400" cy="1079500"/>
          </a:xfrm>
          <a:prstGeom prst="rect">
            <a:avLst/>
          </a:prstGeom>
          <a:noFill/>
          <a:ln>
            <a:noFill/>
          </a:ln>
        </p:spPr>
        <p:txBody>
          <a:bodyPr anchorCtr="0" anchor="t" bIns="46800" lIns="90000" spcFirstLastPara="1" rIns="57950" wrap="square" tIns="46800">
            <a:noAutofit/>
          </a:bodyPr>
          <a:lstStyle/>
          <a:p>
            <a:pPr indent="0" lvl="0" marL="55561" rtl="0" algn="l">
              <a:lnSpc>
                <a:spcPct val="100000"/>
              </a:lnSpc>
              <a:spcBef>
                <a:spcPts val="0"/>
              </a:spcBef>
              <a:spcAft>
                <a:spcPts val="0"/>
              </a:spcAft>
              <a:buClr>
                <a:srgbClr val="000000"/>
              </a:buClr>
              <a:buSzPts val="5000"/>
              <a:buFont typeface="Arial"/>
              <a:buNone/>
            </a:pPr>
            <a:r>
              <a:rPr b="0" i="0" lang="en-US" sz="5000" u="none">
                <a:solidFill>
                  <a:srgbClr val="000000"/>
                </a:solidFill>
                <a:latin typeface="Arial"/>
                <a:ea typeface="Arial"/>
                <a:cs typeface="Arial"/>
                <a:sym typeface="Arial"/>
              </a:rPr>
              <a:t>Definitions</a:t>
            </a:r>
            <a:endParaRPr/>
          </a:p>
        </p:txBody>
      </p:sp>
      <p:cxnSp>
        <p:nvCxnSpPr>
          <p:cNvPr id="124" name="Google Shape;124;p18"/>
          <p:cNvCxnSpPr/>
          <p:nvPr/>
        </p:nvCxnSpPr>
        <p:spPr>
          <a:xfrm flipH="1">
            <a:off x="9898062" y="7019925"/>
            <a:ext cx="1443037" cy="1587"/>
          </a:xfrm>
          <a:prstGeom prst="straightConnector1">
            <a:avLst/>
          </a:prstGeom>
          <a:noFill/>
          <a:ln cap="flat" cmpd="sng" w="38150">
            <a:solidFill>
              <a:srgbClr val="000000"/>
            </a:solidFill>
            <a:prstDash val="solid"/>
            <a:miter lim="800000"/>
            <a:headEnd len="med" w="med" type="none"/>
            <a:tailEnd len="med" w="med" type="triangle"/>
          </a:ln>
        </p:spPr>
      </p:cxnSp>
      <p:pic>
        <p:nvPicPr>
          <p:cNvPr id="125" name="Google Shape;125;p18"/>
          <p:cNvPicPr preferRelativeResize="0"/>
          <p:nvPr/>
        </p:nvPicPr>
        <p:blipFill rotWithShape="1">
          <a:blip r:embed="rId5">
            <a:alphaModFix/>
          </a:blip>
          <a:srcRect b="0" l="0" r="0" t="13247"/>
          <a:stretch/>
        </p:blipFill>
        <p:spPr>
          <a:xfrm>
            <a:off x="9847262" y="7199312"/>
            <a:ext cx="1673225" cy="1876425"/>
          </a:xfrm>
          <a:prstGeom prst="rect">
            <a:avLst/>
          </a:prstGeom>
          <a:noFill/>
          <a:ln>
            <a:noFill/>
          </a:ln>
        </p:spPr>
      </p:pic>
      <p:sp>
        <p:nvSpPr>
          <p:cNvPr id="126" name="Google Shape;126;p18"/>
          <p:cNvSpPr/>
          <p:nvPr/>
        </p:nvSpPr>
        <p:spPr>
          <a:xfrm>
            <a:off x="9678987" y="7064375"/>
            <a:ext cx="1839912" cy="2116137"/>
          </a:xfrm>
          <a:prstGeom prst="rect">
            <a:avLst/>
          </a:prstGeom>
          <a:noFill/>
          <a:ln cap="flat" cmpd="sng" w="12600">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107950" marR="0" rtl="0" algn="l">
              <a:lnSpc>
                <a:spcPct val="96000"/>
              </a:lnSpc>
              <a:spcBef>
                <a:spcPts val="0"/>
              </a:spcBef>
              <a:spcAft>
                <a:spcPts val="0"/>
              </a:spcAft>
              <a:buNone/>
            </a:pPr>
            <a:r>
              <a:t/>
            </a:r>
            <a:endParaRPr b="0" i="0" sz="1200" u="none">
              <a:solidFill>
                <a:srgbClr val="000000"/>
              </a:solidFill>
              <a:latin typeface="Arial"/>
              <a:ea typeface="Arial"/>
              <a:cs typeface="Arial"/>
              <a:sym typeface="Arial"/>
            </a:endParaRPr>
          </a:p>
        </p:txBody>
      </p:sp>
      <p:cxnSp>
        <p:nvCxnSpPr>
          <p:cNvPr id="127" name="Google Shape;127;p18"/>
          <p:cNvCxnSpPr/>
          <p:nvPr/>
        </p:nvCxnSpPr>
        <p:spPr>
          <a:xfrm flipH="1" rot="10800000">
            <a:off x="7920037" y="2159000"/>
            <a:ext cx="1746250" cy="1082675"/>
          </a:xfrm>
          <a:prstGeom prst="straightConnector1">
            <a:avLst/>
          </a:prstGeom>
          <a:noFill/>
          <a:ln cap="flat" cmpd="sng" w="38150">
            <a:solidFill>
              <a:srgbClr val="000000"/>
            </a:solidFill>
            <a:prstDash val="solid"/>
            <a:miter lim="800000"/>
            <a:headEnd len="med" w="med" type="none"/>
            <a:tailEnd len="med" w="med" type="triangle"/>
          </a:ln>
        </p:spPr>
      </p:cxnSp>
      <p:sp>
        <p:nvSpPr>
          <p:cNvPr id="128" name="Google Shape;128;p18"/>
          <p:cNvSpPr/>
          <p:nvPr/>
        </p:nvSpPr>
        <p:spPr>
          <a:xfrm>
            <a:off x="16521112" y="4452937"/>
            <a:ext cx="3467100" cy="2819400"/>
          </a:xfrm>
          <a:prstGeom prst="rect">
            <a:avLst/>
          </a:prstGeom>
          <a:noFill/>
          <a:ln cap="flat" cmpd="sng" w="12600">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107950" marR="0" rtl="0" algn="l">
              <a:lnSpc>
                <a:spcPct val="96000"/>
              </a:lnSpc>
              <a:spcBef>
                <a:spcPts val="0"/>
              </a:spcBef>
              <a:spcAft>
                <a:spcPts val="0"/>
              </a:spcAft>
              <a:buNone/>
            </a:pPr>
            <a:r>
              <a:t/>
            </a:r>
            <a:endParaRPr b="0" i="0" sz="1200" u="none">
              <a:solidFill>
                <a:srgbClr val="000000"/>
              </a:solidFill>
              <a:latin typeface="Arial"/>
              <a:ea typeface="Arial"/>
              <a:cs typeface="Arial"/>
              <a:sym typeface="Arial"/>
            </a:endParaRPr>
          </a:p>
        </p:txBody>
      </p:sp>
      <p:cxnSp>
        <p:nvCxnSpPr>
          <p:cNvPr id="129" name="Google Shape;129;p18"/>
          <p:cNvCxnSpPr/>
          <p:nvPr/>
        </p:nvCxnSpPr>
        <p:spPr>
          <a:xfrm>
            <a:off x="8775700" y="4186237"/>
            <a:ext cx="1587" cy="430212"/>
          </a:xfrm>
          <a:prstGeom prst="straightConnector1">
            <a:avLst/>
          </a:prstGeom>
          <a:noFill/>
          <a:ln cap="flat" cmpd="sng" w="12600">
            <a:solidFill>
              <a:srgbClr val="000000"/>
            </a:solidFill>
            <a:prstDash val="solid"/>
            <a:miter lim="800000"/>
            <a:headEnd len="med" w="med" type="none"/>
            <a:tailEnd len="med" w="med" type="triangle"/>
          </a:ln>
        </p:spPr>
      </p:cxnSp>
      <p:cxnSp>
        <p:nvCxnSpPr>
          <p:cNvPr id="130" name="Google Shape;130;p18"/>
          <p:cNvCxnSpPr/>
          <p:nvPr/>
        </p:nvCxnSpPr>
        <p:spPr>
          <a:xfrm>
            <a:off x="9466262" y="4151312"/>
            <a:ext cx="1587" cy="430212"/>
          </a:xfrm>
          <a:prstGeom prst="straightConnector1">
            <a:avLst/>
          </a:prstGeom>
          <a:noFill/>
          <a:ln cap="flat" cmpd="sng" w="12600">
            <a:solidFill>
              <a:srgbClr val="000000"/>
            </a:solidFill>
            <a:prstDash val="solid"/>
            <a:miter lim="800000"/>
            <a:headEnd len="med" w="med" type="none"/>
            <a:tailEnd len="med" w="med" type="triangle"/>
          </a:ln>
        </p:spPr>
      </p:cxnSp>
      <p:cxnSp>
        <p:nvCxnSpPr>
          <p:cNvPr id="131" name="Google Shape;131;p18"/>
          <p:cNvCxnSpPr/>
          <p:nvPr/>
        </p:nvCxnSpPr>
        <p:spPr>
          <a:xfrm>
            <a:off x="10299700" y="9105900"/>
            <a:ext cx="1587" cy="430212"/>
          </a:xfrm>
          <a:prstGeom prst="straightConnector1">
            <a:avLst/>
          </a:prstGeom>
          <a:noFill/>
          <a:ln cap="flat" cmpd="sng" w="12600">
            <a:solidFill>
              <a:srgbClr val="000000"/>
            </a:solidFill>
            <a:prstDash val="solid"/>
            <a:miter lim="800000"/>
            <a:headEnd len="med" w="med" type="none"/>
            <a:tailEnd len="med" w="med" type="triangle"/>
          </a:ln>
        </p:spPr>
      </p:cxnSp>
      <p:cxnSp>
        <p:nvCxnSpPr>
          <p:cNvPr id="132" name="Google Shape;132;p18"/>
          <p:cNvCxnSpPr/>
          <p:nvPr/>
        </p:nvCxnSpPr>
        <p:spPr>
          <a:xfrm>
            <a:off x="11163300" y="9105900"/>
            <a:ext cx="1587" cy="430212"/>
          </a:xfrm>
          <a:prstGeom prst="straightConnector1">
            <a:avLst/>
          </a:prstGeom>
          <a:noFill/>
          <a:ln cap="flat" cmpd="sng" w="12600">
            <a:solidFill>
              <a:srgbClr val="000000"/>
            </a:solidFill>
            <a:prstDash val="solid"/>
            <a:miter lim="800000"/>
            <a:headEnd len="med" w="med" type="none"/>
            <a:tailEnd len="med" w="med" type="triangle"/>
          </a:ln>
        </p:spPr>
      </p:cxnSp>
      <p:sp>
        <p:nvSpPr>
          <p:cNvPr id="133" name="Google Shape;133;p18"/>
          <p:cNvSpPr txBox="1"/>
          <p:nvPr/>
        </p:nvSpPr>
        <p:spPr>
          <a:xfrm>
            <a:off x="2273300" y="647700"/>
            <a:ext cx="9105900" cy="901700"/>
          </a:xfrm>
          <a:prstGeom prst="rect">
            <a:avLst/>
          </a:prstGeom>
          <a:noFill/>
          <a:ln>
            <a:noFill/>
          </a:ln>
        </p:spPr>
        <p:txBody>
          <a:bodyPr anchorCtr="0" anchor="t" bIns="0" lIns="0" spcFirstLastPara="1" rIns="57950" wrap="square" tIns="0">
            <a:noAutofit/>
          </a:bodyPr>
          <a:lstStyle/>
          <a:p>
            <a:pPr indent="0" lvl="0" marL="55561" marR="0" rtl="0" algn="ctr">
              <a:lnSpc>
                <a:spcPct val="100000"/>
              </a:lnSpc>
              <a:spcBef>
                <a:spcPts val="0"/>
              </a:spcBef>
              <a:spcAft>
                <a:spcPts val="0"/>
              </a:spcAft>
              <a:buClr>
                <a:srgbClr val="000000"/>
              </a:buClr>
              <a:buSzPts val="5600"/>
              <a:buFont typeface="Arial"/>
              <a:buNone/>
            </a:pPr>
            <a:r>
              <a:rPr b="0" i="0" lang="en-US" sz="5600" u="none">
                <a:solidFill>
                  <a:srgbClr val="000000"/>
                </a:solidFill>
                <a:latin typeface="Arial"/>
                <a:ea typeface="Arial"/>
                <a:cs typeface="Arial"/>
                <a:sym typeface="Arial"/>
              </a:rPr>
              <a:t>Newton’s Law concepts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19"/>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140" name="Google Shape;140;p19"/>
          <p:cNvSpPr txBox="1"/>
          <p:nvPr/>
        </p:nvSpPr>
        <p:spPr>
          <a:xfrm>
            <a:off x="762000" y="2171700"/>
            <a:ext cx="9867900" cy="5562600"/>
          </a:xfrm>
          <a:prstGeom prst="rect">
            <a:avLst/>
          </a:prstGeom>
          <a:noFill/>
          <a:ln>
            <a:noFill/>
          </a:ln>
        </p:spPr>
        <p:txBody>
          <a:bodyPr anchorCtr="0" anchor="t" bIns="0" lIns="0" spcFirstLastPara="1" rIns="57950" wrap="square" tIns="0">
            <a:noAutofit/>
          </a:bodyPr>
          <a:lstStyle/>
          <a:p>
            <a:pPr indent="-215900" lvl="0" marL="38100" marR="0" rtl="0" algn="l">
              <a:lnSpc>
                <a:spcPct val="100000"/>
              </a:lnSpc>
              <a:spcBef>
                <a:spcPts val="0"/>
              </a:spcBef>
              <a:spcAft>
                <a:spcPts val="0"/>
              </a:spcAft>
              <a:buClr>
                <a:srgbClr val="000000"/>
              </a:buClr>
              <a:buSzPts val="3400"/>
              <a:buFont typeface="Arial"/>
              <a:buChar char="•"/>
            </a:pPr>
            <a:r>
              <a:rPr b="0" i="0" lang="en-US" sz="3400" u="none">
                <a:solidFill>
                  <a:srgbClr val="000000"/>
                </a:solidFill>
                <a:latin typeface="Arial"/>
                <a:ea typeface="Arial"/>
                <a:cs typeface="Arial"/>
                <a:sym typeface="Arial"/>
              </a:rPr>
              <a:t> Aristotle – force required to keep objects in motion.</a:t>
            </a:r>
            <a:endParaRPr/>
          </a:p>
          <a:p>
            <a:pPr indent="0" lvl="0" marL="38100" marR="0" rtl="0" algn="l">
              <a:lnSpc>
                <a:spcPct val="100000"/>
              </a:lnSpc>
              <a:spcBef>
                <a:spcPts val="2000"/>
              </a:spcBef>
              <a:spcAft>
                <a:spcPts val="0"/>
              </a:spcAft>
              <a:buClr>
                <a:srgbClr val="000000"/>
              </a:buClr>
              <a:buSzPts val="3400"/>
              <a:buFont typeface="Arial"/>
              <a:buNone/>
            </a:pPr>
            <a:r>
              <a:t/>
            </a:r>
            <a:endParaRPr b="0" i="0" sz="3400" u="none">
              <a:solidFill>
                <a:srgbClr val="000000"/>
              </a:solidFill>
              <a:latin typeface="Arial"/>
              <a:ea typeface="Arial"/>
              <a:cs typeface="Arial"/>
              <a:sym typeface="Arial"/>
            </a:endParaRPr>
          </a:p>
          <a:p>
            <a:pPr indent="-215900" lvl="0" marL="38100" marR="0" rtl="0" algn="l">
              <a:lnSpc>
                <a:spcPct val="100000"/>
              </a:lnSpc>
              <a:spcBef>
                <a:spcPts val="2000"/>
              </a:spcBef>
              <a:spcAft>
                <a:spcPts val="0"/>
              </a:spcAft>
              <a:buClr>
                <a:srgbClr val="000000"/>
              </a:buClr>
              <a:buSzPts val="3400"/>
              <a:buFont typeface="Arial"/>
              <a:buChar char="•"/>
            </a:pPr>
            <a:r>
              <a:rPr b="0" i="0" lang="en-US" sz="3400" u="none">
                <a:solidFill>
                  <a:srgbClr val="000000"/>
                </a:solidFill>
                <a:latin typeface="Arial"/>
                <a:ea typeface="Arial"/>
                <a:cs typeface="Arial"/>
                <a:sym typeface="Arial"/>
              </a:rPr>
              <a:t> Galileo – no force is necessary to keep objects in motion</a:t>
            </a:r>
            <a:endParaRPr/>
          </a:p>
          <a:p>
            <a:pPr indent="0" lvl="0" marL="38100" marR="0" rtl="0" algn="l">
              <a:lnSpc>
                <a:spcPct val="100000"/>
              </a:lnSpc>
              <a:spcBef>
                <a:spcPts val="2000"/>
              </a:spcBef>
              <a:spcAft>
                <a:spcPts val="0"/>
              </a:spcAft>
              <a:buClr>
                <a:srgbClr val="000000"/>
              </a:buClr>
              <a:buSzPts val="3400"/>
              <a:buFont typeface="Arial"/>
              <a:buNone/>
            </a:pPr>
            <a:r>
              <a:t/>
            </a:r>
            <a:endParaRPr b="0" i="0" sz="3400" u="none">
              <a:solidFill>
                <a:srgbClr val="000000"/>
              </a:solidFill>
              <a:latin typeface="Arial"/>
              <a:ea typeface="Arial"/>
              <a:cs typeface="Arial"/>
              <a:sym typeface="Arial"/>
            </a:endParaRPr>
          </a:p>
          <a:p>
            <a:pPr indent="-215900" lvl="0" marL="38100" marR="0" rtl="0" algn="l">
              <a:lnSpc>
                <a:spcPct val="100000"/>
              </a:lnSpc>
              <a:spcBef>
                <a:spcPts val="2000"/>
              </a:spcBef>
              <a:spcAft>
                <a:spcPts val="0"/>
              </a:spcAft>
              <a:buClr>
                <a:srgbClr val="000000"/>
              </a:buClr>
              <a:buSzPts val="3400"/>
              <a:buFont typeface="Arial"/>
              <a:buChar char="•"/>
            </a:pPr>
            <a:r>
              <a:rPr b="0" i="0" lang="en-US" sz="3400" u="none">
                <a:solidFill>
                  <a:srgbClr val="000000"/>
                </a:solidFill>
                <a:latin typeface="Arial"/>
                <a:ea typeface="Arial"/>
                <a:cs typeface="Arial"/>
                <a:sym typeface="Arial"/>
              </a:rPr>
              <a:t> Newton – expanded Galileo’s ideas into 3 laws of motion and had great insights into the force of gravity (1687)‏</a:t>
            </a:r>
            <a:endParaRPr/>
          </a:p>
        </p:txBody>
      </p:sp>
      <p:pic>
        <p:nvPicPr>
          <p:cNvPr id="141" name="Google Shape;141;p19"/>
          <p:cNvPicPr preferRelativeResize="0"/>
          <p:nvPr/>
        </p:nvPicPr>
        <p:blipFill rotWithShape="1">
          <a:blip r:embed="rId4">
            <a:alphaModFix/>
          </a:blip>
          <a:srcRect b="0" l="0" r="0" t="0"/>
          <a:stretch/>
        </p:blipFill>
        <p:spPr>
          <a:xfrm>
            <a:off x="10947400" y="2489200"/>
            <a:ext cx="1311275" cy="1841500"/>
          </a:xfrm>
          <a:prstGeom prst="rect">
            <a:avLst/>
          </a:prstGeom>
          <a:noFill/>
          <a:ln>
            <a:noFill/>
          </a:ln>
        </p:spPr>
      </p:pic>
      <p:pic>
        <p:nvPicPr>
          <p:cNvPr id="142" name="Google Shape;142;p19"/>
          <p:cNvPicPr preferRelativeResize="0"/>
          <p:nvPr/>
        </p:nvPicPr>
        <p:blipFill rotWithShape="1">
          <a:blip r:embed="rId5">
            <a:alphaModFix/>
          </a:blip>
          <a:srcRect b="0" l="0" r="0" t="0"/>
          <a:stretch/>
        </p:blipFill>
        <p:spPr>
          <a:xfrm>
            <a:off x="10948987" y="4546600"/>
            <a:ext cx="1295400" cy="1778000"/>
          </a:xfrm>
          <a:prstGeom prst="rect">
            <a:avLst/>
          </a:prstGeom>
          <a:noFill/>
          <a:ln>
            <a:noFill/>
          </a:ln>
        </p:spPr>
      </p:pic>
      <p:sp>
        <p:nvSpPr>
          <p:cNvPr id="143" name="Google Shape;143;p19"/>
          <p:cNvSpPr txBox="1"/>
          <p:nvPr/>
        </p:nvSpPr>
        <p:spPr>
          <a:xfrm>
            <a:off x="2273300" y="647700"/>
            <a:ext cx="9105900" cy="901700"/>
          </a:xfrm>
          <a:prstGeom prst="rect">
            <a:avLst/>
          </a:prstGeom>
          <a:noFill/>
          <a:ln>
            <a:noFill/>
          </a:ln>
        </p:spPr>
        <p:txBody>
          <a:bodyPr anchorCtr="0" anchor="t" bIns="0" lIns="0" spcFirstLastPara="1" rIns="57950" wrap="square" tIns="0">
            <a:noAutofit/>
          </a:bodyPr>
          <a:lstStyle/>
          <a:p>
            <a:pPr indent="0" lvl="0" marL="55561" marR="0" rtl="0" algn="ctr">
              <a:lnSpc>
                <a:spcPct val="100000"/>
              </a:lnSpc>
              <a:spcBef>
                <a:spcPts val="0"/>
              </a:spcBef>
              <a:spcAft>
                <a:spcPts val="0"/>
              </a:spcAft>
              <a:buClr>
                <a:srgbClr val="000000"/>
              </a:buClr>
              <a:buSzPts val="5600"/>
              <a:buFont typeface="Arial"/>
              <a:buNone/>
            </a:pPr>
            <a:r>
              <a:rPr b="0" i="0" lang="en-US" sz="5600" u="none">
                <a:solidFill>
                  <a:srgbClr val="000000"/>
                </a:solidFill>
                <a:latin typeface="Arial"/>
                <a:ea typeface="Arial"/>
                <a:cs typeface="Arial"/>
                <a:sym typeface="Arial"/>
              </a:rPr>
              <a:t>Ideas about Force </a:t>
            </a:r>
            <a:endParaRPr/>
          </a:p>
        </p:txBody>
      </p:sp>
      <p:sp>
        <p:nvSpPr>
          <p:cNvPr id="144" name="Google Shape;144;p19"/>
          <p:cNvSpPr txBox="1"/>
          <p:nvPr/>
        </p:nvSpPr>
        <p:spPr>
          <a:xfrm>
            <a:off x="7696200" y="3136900"/>
            <a:ext cx="3035300" cy="4445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Around 350 BCE</a:t>
            </a:r>
            <a:endParaRPr/>
          </a:p>
        </p:txBody>
      </p:sp>
      <p:sp>
        <p:nvSpPr>
          <p:cNvPr id="145" name="Google Shape;145;p19"/>
          <p:cNvSpPr txBox="1"/>
          <p:nvPr/>
        </p:nvSpPr>
        <p:spPr>
          <a:xfrm>
            <a:off x="7696200" y="5207000"/>
            <a:ext cx="3035300" cy="4445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Around 1600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0"/>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152" name="Google Shape;152;p20"/>
          <p:cNvSpPr txBox="1"/>
          <p:nvPr/>
        </p:nvSpPr>
        <p:spPr>
          <a:xfrm>
            <a:off x="762000" y="2627312"/>
            <a:ext cx="8128000" cy="5816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3400"/>
              <a:buFont typeface="Arial"/>
              <a:buNone/>
            </a:pPr>
            <a:r>
              <a:t/>
            </a:r>
            <a:endParaRPr b="0" i="0" sz="3400" u="none">
              <a:solidFill>
                <a:srgbClr val="000000"/>
              </a:solidFill>
              <a:latin typeface="Arial"/>
              <a:ea typeface="Arial"/>
              <a:cs typeface="Arial"/>
              <a:sym typeface="Arial"/>
            </a:endParaRPr>
          </a:p>
          <a:p>
            <a:pPr indent="-215900" lvl="0" marL="55561" marR="0" rtl="0" algn="l">
              <a:lnSpc>
                <a:spcPct val="100000"/>
              </a:lnSpc>
              <a:spcBef>
                <a:spcPts val="2000"/>
              </a:spcBef>
              <a:spcAft>
                <a:spcPts val="0"/>
              </a:spcAft>
              <a:buClr>
                <a:srgbClr val="000000"/>
              </a:buClr>
              <a:buSzPts val="3400"/>
              <a:buFont typeface="Arial"/>
              <a:buChar char="•"/>
            </a:pPr>
            <a:r>
              <a:rPr b="0" i="0" lang="en-US" sz="3400" u="none">
                <a:solidFill>
                  <a:srgbClr val="000000"/>
                </a:solidFill>
                <a:latin typeface="Arial"/>
                <a:ea typeface="Arial"/>
                <a:cs typeface="Arial"/>
                <a:sym typeface="Arial"/>
              </a:rPr>
              <a:t>Born January of 1643</a:t>
            </a:r>
            <a:endParaRPr/>
          </a:p>
          <a:p>
            <a:pPr indent="-215900" lvl="0" marL="55561" marR="0" rtl="0" algn="l">
              <a:lnSpc>
                <a:spcPct val="100000"/>
              </a:lnSpc>
              <a:spcBef>
                <a:spcPts val="2000"/>
              </a:spcBef>
              <a:spcAft>
                <a:spcPts val="0"/>
              </a:spcAft>
              <a:buClr>
                <a:srgbClr val="000000"/>
              </a:buClr>
              <a:buSzPts val="3400"/>
              <a:buFont typeface="Arial"/>
              <a:buChar char="•"/>
            </a:pPr>
            <a:r>
              <a:rPr b="0" i="0" lang="en-US" sz="3400" u="none">
                <a:solidFill>
                  <a:srgbClr val="000000"/>
                </a:solidFill>
                <a:latin typeface="Arial"/>
                <a:ea typeface="Arial"/>
                <a:cs typeface="Arial"/>
                <a:sym typeface="Arial"/>
              </a:rPr>
              <a:t>Mathematician, Physicist, Astronomer, Alchemist</a:t>
            </a:r>
            <a:endParaRPr/>
          </a:p>
          <a:p>
            <a:pPr indent="-215900" lvl="0" marL="55561" marR="0" rtl="0" algn="l">
              <a:lnSpc>
                <a:spcPct val="100000"/>
              </a:lnSpc>
              <a:spcBef>
                <a:spcPts val="2000"/>
              </a:spcBef>
              <a:spcAft>
                <a:spcPts val="0"/>
              </a:spcAft>
              <a:buClr>
                <a:srgbClr val="000000"/>
              </a:buClr>
              <a:buSzPts val="3400"/>
              <a:buFont typeface="Arial"/>
              <a:buChar char="•"/>
            </a:pPr>
            <a:r>
              <a:rPr b="0" i="0" lang="en-US" sz="3400" u="none">
                <a:solidFill>
                  <a:srgbClr val="000000"/>
                </a:solidFill>
                <a:latin typeface="Arial"/>
                <a:ea typeface="Arial"/>
                <a:cs typeface="Arial"/>
                <a:sym typeface="Arial"/>
              </a:rPr>
              <a:t>Showed that visible light is made of a spectrum</a:t>
            </a:r>
            <a:endParaRPr/>
          </a:p>
          <a:p>
            <a:pPr indent="-215900" lvl="0" marL="55561" marR="0" rtl="0" algn="l">
              <a:lnSpc>
                <a:spcPct val="100000"/>
              </a:lnSpc>
              <a:spcBef>
                <a:spcPts val="2000"/>
              </a:spcBef>
              <a:spcAft>
                <a:spcPts val="0"/>
              </a:spcAft>
              <a:buClr>
                <a:srgbClr val="000000"/>
              </a:buClr>
              <a:buSzPts val="3400"/>
              <a:buFont typeface="Arial"/>
              <a:buChar char="•"/>
            </a:pPr>
            <a:r>
              <a:rPr b="0" i="0" lang="en-US" sz="3400" u="none">
                <a:solidFill>
                  <a:srgbClr val="000000"/>
                </a:solidFill>
                <a:latin typeface="Arial"/>
                <a:ea typeface="Arial"/>
                <a:cs typeface="Arial"/>
                <a:sym typeface="Arial"/>
              </a:rPr>
              <a:t>Co-creator of Calculus</a:t>
            </a:r>
            <a:endParaRPr/>
          </a:p>
          <a:p>
            <a:pPr indent="-215900" lvl="0" marL="55561" marR="0" rtl="0" algn="l">
              <a:lnSpc>
                <a:spcPct val="100000"/>
              </a:lnSpc>
              <a:spcBef>
                <a:spcPts val="2000"/>
              </a:spcBef>
              <a:spcAft>
                <a:spcPts val="0"/>
              </a:spcAft>
              <a:buClr>
                <a:srgbClr val="000000"/>
              </a:buClr>
              <a:buSzPts val="3400"/>
              <a:buFont typeface="Arial"/>
              <a:buChar char="•"/>
            </a:pPr>
            <a:r>
              <a:rPr b="0" i="0" lang="en-US" sz="3400" u="none">
                <a:solidFill>
                  <a:srgbClr val="000000"/>
                </a:solidFill>
                <a:latin typeface="Arial"/>
                <a:ea typeface="Arial"/>
                <a:cs typeface="Arial"/>
                <a:sym typeface="Arial"/>
              </a:rPr>
              <a:t>Deemed “more important than Einstein”</a:t>
            </a:r>
            <a:endParaRPr/>
          </a:p>
        </p:txBody>
      </p:sp>
      <p:sp>
        <p:nvSpPr>
          <p:cNvPr id="153" name="Google Shape;153;p20"/>
          <p:cNvSpPr txBox="1"/>
          <p:nvPr>
            <p:ph type="title"/>
          </p:nvPr>
        </p:nvSpPr>
        <p:spPr>
          <a:xfrm>
            <a:off x="762000" y="2273300"/>
            <a:ext cx="5740400" cy="1079500"/>
          </a:xfrm>
          <a:prstGeom prst="rect">
            <a:avLst/>
          </a:prstGeom>
          <a:noFill/>
          <a:ln>
            <a:noFill/>
          </a:ln>
        </p:spPr>
        <p:txBody>
          <a:bodyPr anchorCtr="0" anchor="t" bIns="46800" lIns="90000" spcFirstLastPara="1" rIns="57950" wrap="square" tIns="46800">
            <a:noAutofit/>
          </a:bodyPr>
          <a:lstStyle/>
          <a:p>
            <a:pPr indent="0" lvl="0" marL="55561" rtl="0" algn="l">
              <a:lnSpc>
                <a:spcPct val="100000"/>
              </a:lnSpc>
              <a:spcBef>
                <a:spcPts val="0"/>
              </a:spcBef>
              <a:spcAft>
                <a:spcPts val="0"/>
              </a:spcAft>
              <a:buClr>
                <a:srgbClr val="000000"/>
              </a:buClr>
              <a:buSzPts val="5000"/>
              <a:buFont typeface="Arial"/>
              <a:buNone/>
            </a:pPr>
            <a:r>
              <a:rPr b="0" i="0" lang="en-US" sz="5000" u="none">
                <a:solidFill>
                  <a:srgbClr val="000000"/>
                </a:solidFill>
                <a:latin typeface="Arial"/>
                <a:ea typeface="Arial"/>
                <a:cs typeface="Arial"/>
                <a:sym typeface="Arial"/>
              </a:rPr>
              <a:t>Sir Isaac Newton</a:t>
            </a:r>
            <a:endParaRPr/>
          </a:p>
        </p:txBody>
      </p:sp>
      <p:pic>
        <p:nvPicPr>
          <p:cNvPr id="154" name="Google Shape;154;p20"/>
          <p:cNvPicPr preferRelativeResize="0"/>
          <p:nvPr/>
        </p:nvPicPr>
        <p:blipFill rotWithShape="1">
          <a:blip r:embed="rId4">
            <a:alphaModFix/>
          </a:blip>
          <a:srcRect b="0" l="0" r="0" t="0"/>
          <a:stretch/>
        </p:blipFill>
        <p:spPr>
          <a:xfrm>
            <a:off x="9207500" y="3683000"/>
            <a:ext cx="2754312" cy="3786187"/>
          </a:xfrm>
          <a:prstGeom prst="rect">
            <a:avLst/>
          </a:prstGeom>
          <a:noFill/>
          <a:ln>
            <a:noFill/>
          </a:ln>
        </p:spPr>
      </p:pic>
      <p:sp>
        <p:nvSpPr>
          <p:cNvPr id="155" name="Google Shape;155;p20"/>
          <p:cNvSpPr txBox="1"/>
          <p:nvPr/>
        </p:nvSpPr>
        <p:spPr>
          <a:xfrm>
            <a:off x="2273300" y="647700"/>
            <a:ext cx="9105900" cy="901700"/>
          </a:xfrm>
          <a:prstGeom prst="rect">
            <a:avLst/>
          </a:prstGeom>
          <a:noFill/>
          <a:ln>
            <a:noFill/>
          </a:ln>
        </p:spPr>
        <p:txBody>
          <a:bodyPr anchorCtr="0" anchor="t" bIns="0" lIns="0" spcFirstLastPara="1" rIns="57950" wrap="square" tIns="0">
            <a:noAutofit/>
          </a:bodyPr>
          <a:lstStyle/>
          <a:p>
            <a:pPr indent="0" lvl="0" marL="55561" marR="0" rtl="0" algn="ctr">
              <a:lnSpc>
                <a:spcPct val="100000"/>
              </a:lnSpc>
              <a:spcBef>
                <a:spcPts val="0"/>
              </a:spcBef>
              <a:spcAft>
                <a:spcPts val="0"/>
              </a:spcAft>
              <a:buClr>
                <a:srgbClr val="000000"/>
              </a:buClr>
              <a:buSzPts val="5600"/>
              <a:buFont typeface="Arial"/>
              <a:buNone/>
            </a:pPr>
            <a:r>
              <a:rPr b="0" i="0" lang="en-US" sz="5600" u="none">
                <a:solidFill>
                  <a:srgbClr val="000000"/>
                </a:solidFill>
                <a:latin typeface="Arial"/>
                <a:ea typeface="Arial"/>
                <a:cs typeface="Arial"/>
                <a:sym typeface="Arial"/>
              </a:rPr>
              <a:t>Newton in History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pic>
        <p:nvPicPr>
          <p:cNvPr id="161" name="Google Shape;161;p21"/>
          <p:cNvPicPr preferRelativeResize="0"/>
          <p:nvPr/>
        </p:nvPicPr>
        <p:blipFill rotWithShape="1">
          <a:blip r:embed="rId4">
            <a:alphaModFix/>
          </a:blip>
          <a:srcRect b="0" l="0" r="0" t="0"/>
          <a:stretch/>
        </p:blipFill>
        <p:spPr>
          <a:xfrm>
            <a:off x="3606800" y="3543300"/>
            <a:ext cx="5778500" cy="4333875"/>
          </a:xfrm>
          <a:prstGeom prst="rect">
            <a:avLst/>
          </a:prstGeom>
          <a:noFill/>
          <a:ln>
            <a:noFill/>
          </a:ln>
        </p:spPr>
      </p:pic>
      <p:sp>
        <p:nvSpPr>
          <p:cNvPr id="162" name="Google Shape;162;p21"/>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163" name="Google Shape;163;p21"/>
          <p:cNvSpPr txBox="1"/>
          <p:nvPr>
            <p:ph type="title"/>
          </p:nvPr>
        </p:nvSpPr>
        <p:spPr>
          <a:xfrm>
            <a:off x="762000" y="2273300"/>
            <a:ext cx="11925300" cy="1079500"/>
          </a:xfrm>
          <a:prstGeom prst="rect">
            <a:avLst/>
          </a:prstGeom>
          <a:noFill/>
          <a:ln>
            <a:noFill/>
          </a:ln>
        </p:spPr>
        <p:txBody>
          <a:bodyPr anchorCtr="0" anchor="t" bIns="46800" lIns="90000" spcFirstLastPara="1" rIns="57950" wrap="square" tIns="46800">
            <a:noAutofit/>
          </a:bodyPr>
          <a:lstStyle/>
          <a:p>
            <a:pPr indent="0" lvl="0" marL="55561" rtl="0" algn="l">
              <a:lnSpc>
                <a:spcPct val="100000"/>
              </a:lnSpc>
              <a:spcBef>
                <a:spcPts val="0"/>
              </a:spcBef>
              <a:spcAft>
                <a:spcPts val="0"/>
              </a:spcAft>
              <a:buClr>
                <a:srgbClr val="000000"/>
              </a:buClr>
              <a:buSzPts val="5000"/>
              <a:buFont typeface="Arial"/>
              <a:buNone/>
            </a:pPr>
            <a:r>
              <a:rPr b="0" i="0" lang="en-US" sz="5000" u="none">
                <a:solidFill>
                  <a:srgbClr val="000000"/>
                </a:solidFill>
                <a:latin typeface="Arial"/>
                <a:ea typeface="Arial"/>
                <a:cs typeface="Arial"/>
                <a:sym typeface="Arial"/>
              </a:rPr>
              <a:t>How does the 1</a:t>
            </a:r>
            <a:r>
              <a:rPr b="0" baseline="30000" i="0" lang="en-US" sz="5000" u="none">
                <a:solidFill>
                  <a:srgbClr val="000000"/>
                </a:solidFill>
                <a:latin typeface="Arial"/>
                <a:ea typeface="Arial"/>
                <a:cs typeface="Arial"/>
                <a:sym typeface="Arial"/>
              </a:rPr>
              <a:t>st</a:t>
            </a:r>
            <a:r>
              <a:rPr b="0" i="0" lang="en-US" sz="5000" u="none">
                <a:solidFill>
                  <a:srgbClr val="000000"/>
                </a:solidFill>
                <a:latin typeface="Arial"/>
                <a:ea typeface="Arial"/>
                <a:cs typeface="Arial"/>
                <a:sym typeface="Arial"/>
              </a:rPr>
              <a:t> Law relate to             ? </a:t>
            </a:r>
            <a:endParaRPr/>
          </a:p>
        </p:txBody>
      </p:sp>
      <p:pic>
        <p:nvPicPr>
          <p:cNvPr id="164" name="Google Shape;164;p21"/>
          <p:cNvPicPr preferRelativeResize="0"/>
          <p:nvPr/>
        </p:nvPicPr>
        <p:blipFill rotWithShape="1">
          <a:blip r:embed="rId5">
            <a:alphaModFix/>
          </a:blip>
          <a:srcRect b="0" l="0" r="0" t="0"/>
          <a:stretch/>
        </p:blipFill>
        <p:spPr>
          <a:xfrm>
            <a:off x="9740900" y="2236787"/>
            <a:ext cx="2171700" cy="893762"/>
          </a:xfrm>
          <a:prstGeom prst="rect">
            <a:avLst/>
          </a:prstGeom>
          <a:noFill/>
          <a:ln>
            <a:noFill/>
          </a:ln>
        </p:spPr>
      </p:pic>
      <p:sp>
        <p:nvSpPr>
          <p:cNvPr id="165" name="Google Shape;165;p21"/>
          <p:cNvSpPr txBox="1"/>
          <p:nvPr/>
        </p:nvSpPr>
        <p:spPr>
          <a:xfrm>
            <a:off x="2273300" y="647700"/>
            <a:ext cx="9105900" cy="901700"/>
          </a:xfrm>
          <a:prstGeom prst="rect">
            <a:avLst/>
          </a:prstGeom>
          <a:noFill/>
          <a:ln>
            <a:noFill/>
          </a:ln>
        </p:spPr>
        <p:txBody>
          <a:bodyPr anchorCtr="0" anchor="t" bIns="0" lIns="0" spcFirstLastPara="1" rIns="57950" wrap="square" tIns="0">
            <a:noAutofit/>
          </a:bodyPr>
          <a:lstStyle/>
          <a:p>
            <a:pPr indent="0" lvl="0" marL="55561" marR="0" rtl="0" algn="ctr">
              <a:lnSpc>
                <a:spcPct val="100000"/>
              </a:lnSpc>
              <a:spcBef>
                <a:spcPts val="0"/>
              </a:spcBef>
              <a:spcAft>
                <a:spcPts val="0"/>
              </a:spcAft>
              <a:buClr>
                <a:srgbClr val="000000"/>
              </a:buClr>
              <a:buSzPts val="5600"/>
              <a:buFont typeface="Arial"/>
              <a:buNone/>
            </a:pPr>
            <a:r>
              <a:rPr b="0" i="0" lang="en-US" sz="5600" u="none">
                <a:solidFill>
                  <a:srgbClr val="000000"/>
                </a:solidFill>
                <a:latin typeface="Arial"/>
                <a:ea typeface="Arial"/>
                <a:cs typeface="Arial"/>
                <a:sym typeface="Arial"/>
              </a:rPr>
              <a:t>Newton’s 1</a:t>
            </a:r>
            <a:r>
              <a:rPr b="0" baseline="30000" i="0" lang="en-US" sz="5600" u="none">
                <a:solidFill>
                  <a:srgbClr val="000000"/>
                </a:solidFill>
                <a:latin typeface="Arial"/>
                <a:ea typeface="Arial"/>
                <a:cs typeface="Arial"/>
                <a:sym typeface="Arial"/>
              </a:rPr>
              <a:t>st</a:t>
            </a:r>
            <a:r>
              <a:rPr b="0" i="0" lang="en-US" sz="5600" u="none">
                <a:solidFill>
                  <a:srgbClr val="000000"/>
                </a:solidFill>
                <a:latin typeface="Arial"/>
                <a:ea typeface="Arial"/>
                <a:cs typeface="Arial"/>
                <a:sym typeface="Arial"/>
              </a:rPr>
              <a:t> Law &amp; Swift </a:t>
            </a:r>
            <a:endParaRPr/>
          </a:p>
        </p:txBody>
      </p:sp>
      <p:sp>
        <p:nvSpPr>
          <p:cNvPr id="166" name="Google Shape;166;p21"/>
          <p:cNvSpPr txBox="1"/>
          <p:nvPr/>
        </p:nvSpPr>
        <p:spPr>
          <a:xfrm>
            <a:off x="2438400" y="8674100"/>
            <a:ext cx="8775700" cy="444500"/>
          </a:xfrm>
          <a:prstGeom prst="rect">
            <a:avLst/>
          </a:prstGeom>
          <a:noFill/>
          <a:ln>
            <a:noFill/>
          </a:ln>
        </p:spPr>
        <p:txBody>
          <a:bodyPr anchorCtr="0" anchor="t" bIns="0" lIns="0" spcFirstLastPara="1" rIns="57950" wrap="square" tIns="0">
            <a:noAutofit/>
          </a:bodyPr>
          <a:lstStyle/>
          <a:p>
            <a:pPr indent="0" lvl="0" marL="222250" marR="0" rtl="0" algn="l">
              <a:lnSpc>
                <a:spcPct val="100000"/>
              </a:lnSpc>
              <a:spcBef>
                <a:spcPts val="0"/>
              </a:spcBef>
              <a:spcAft>
                <a:spcPts val="0"/>
              </a:spcAft>
              <a:buClr>
                <a:srgbClr val="009999"/>
              </a:buClr>
              <a:buSzPts val="2400"/>
              <a:buFont typeface="Arial"/>
              <a:buNone/>
            </a:pPr>
            <a:r>
              <a:rPr b="0" i="0" lang="en-US" sz="2400" u="sng">
                <a:solidFill>
                  <a:srgbClr val="009999"/>
                </a:solidFill>
                <a:latin typeface="Arial"/>
                <a:ea typeface="Arial"/>
                <a:cs typeface="Arial"/>
                <a:sym typeface="Arial"/>
                <a:hlinkClick r:id="rId6">
                  <a:extLst>
                    <a:ext uri="{A12FA001-AC4F-418D-AE19-62706E023703}">
                      <ahyp:hlinkClr val="tx"/>
                    </a:ext>
                  </a:extLst>
                </a:hlinkClick>
              </a:rPr>
              <a:t>http://www.nasa.gov/mission_pages/swift/multimedia/</a:t>
            </a:r>
            <a:r>
              <a:rPr b="0" i="0" lang="en-US" sz="2400" u="none">
                <a:solidFill>
                  <a:srgbClr val="000000"/>
                </a:solidFill>
                <a:latin typeface="Arial"/>
                <a:ea typeface="Arial"/>
                <a:cs typeface="Arial"/>
                <a:sym typeface="Arial"/>
              </a:rPr>
              <a:t> </a:t>
            </a:r>
            <a:endParaRPr/>
          </a:p>
        </p:txBody>
      </p:sp>
      <p:sp>
        <p:nvSpPr>
          <p:cNvPr id="167" name="Google Shape;167;p21"/>
          <p:cNvSpPr txBox="1"/>
          <p:nvPr/>
        </p:nvSpPr>
        <p:spPr>
          <a:xfrm>
            <a:off x="2870200" y="8242300"/>
            <a:ext cx="7264400" cy="444500"/>
          </a:xfrm>
          <a:prstGeom prst="rect">
            <a:avLst/>
          </a:prstGeom>
          <a:noFill/>
          <a:ln>
            <a:noFill/>
          </a:ln>
        </p:spPr>
        <p:txBody>
          <a:bodyPr anchorCtr="0" anchor="t" bIns="0" lIns="0" spcFirstLastPara="1" rIns="57950" wrap="square" tIns="0">
            <a:noAutofit/>
          </a:bodyPr>
          <a:lstStyle/>
          <a:p>
            <a:pPr indent="0" lvl="0" marL="706437" marR="0" rtl="0" algn="l">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To see the video of the Swift launch, visit </a:t>
            </a:r>
            <a:endParaRPr/>
          </a:p>
        </p:txBody>
      </p:sp>
      <p:sp>
        <p:nvSpPr>
          <p:cNvPr id="168" name="Google Shape;168;p21"/>
          <p:cNvSpPr txBox="1"/>
          <p:nvPr/>
        </p:nvSpPr>
        <p:spPr>
          <a:xfrm>
            <a:off x="520700" y="5435600"/>
            <a:ext cx="2527300" cy="800100"/>
          </a:xfrm>
          <a:prstGeom prst="rect">
            <a:avLst/>
          </a:prstGeom>
          <a:noFill/>
          <a:ln>
            <a:noFill/>
          </a:ln>
        </p:spPr>
        <p:txBody>
          <a:bodyPr anchorCtr="0" anchor="t" bIns="0" lIns="0" spcFirstLastPara="1" rIns="57950" wrap="square" tIns="0">
            <a:noAutofit/>
          </a:bodyPr>
          <a:lstStyle/>
          <a:p>
            <a:pPr indent="0" lvl="0" marL="55561"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November 20, 2004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22"/>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175" name="Google Shape;175;p22"/>
          <p:cNvSpPr txBox="1"/>
          <p:nvPr/>
        </p:nvSpPr>
        <p:spPr>
          <a:xfrm>
            <a:off x="977900" y="2705100"/>
            <a:ext cx="6718300" cy="20701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3400"/>
              <a:buFont typeface="Arial"/>
              <a:buNone/>
            </a:pPr>
            <a:r>
              <a:rPr b="0" i="0" lang="en-US" sz="3400" u="none">
                <a:solidFill>
                  <a:srgbClr val="000000"/>
                </a:solidFill>
                <a:latin typeface="Arial"/>
                <a:ea typeface="Arial"/>
                <a:cs typeface="Arial"/>
                <a:sym typeface="Arial"/>
              </a:rPr>
              <a:t>Sitting on the launch pad in the nose cone of the Delta 2 rocket there was no net external force acting on the satellite.</a:t>
            </a:r>
            <a:endParaRPr/>
          </a:p>
        </p:txBody>
      </p:sp>
      <p:pic>
        <p:nvPicPr>
          <p:cNvPr id="176" name="Google Shape;176;p22"/>
          <p:cNvPicPr preferRelativeResize="0"/>
          <p:nvPr/>
        </p:nvPicPr>
        <p:blipFill rotWithShape="1">
          <a:blip r:embed="rId4">
            <a:alphaModFix/>
          </a:blip>
          <a:srcRect b="0" l="0" r="0" t="0"/>
          <a:stretch/>
        </p:blipFill>
        <p:spPr>
          <a:xfrm>
            <a:off x="8128000" y="2705100"/>
            <a:ext cx="3109912" cy="4876800"/>
          </a:xfrm>
          <a:prstGeom prst="rect">
            <a:avLst/>
          </a:prstGeom>
          <a:noFill/>
          <a:ln cap="flat" cmpd="sng" w="12600">
            <a:solidFill>
              <a:srgbClr val="000000"/>
            </a:solidFill>
            <a:prstDash val="solid"/>
            <a:miter lim="800000"/>
            <a:headEnd len="sm" w="sm" type="none"/>
            <a:tailEnd len="sm" w="sm" type="none"/>
          </a:ln>
        </p:spPr>
      </p:pic>
      <p:sp>
        <p:nvSpPr>
          <p:cNvPr id="177" name="Google Shape;177;p22"/>
          <p:cNvSpPr txBox="1"/>
          <p:nvPr/>
        </p:nvSpPr>
        <p:spPr>
          <a:xfrm>
            <a:off x="2273300" y="647700"/>
            <a:ext cx="9105900" cy="901700"/>
          </a:xfrm>
          <a:prstGeom prst="rect">
            <a:avLst/>
          </a:prstGeom>
          <a:noFill/>
          <a:ln>
            <a:noFill/>
          </a:ln>
        </p:spPr>
        <p:txBody>
          <a:bodyPr anchorCtr="0" anchor="t" bIns="0" lIns="0" spcFirstLastPara="1" rIns="57950" wrap="square" tIns="0">
            <a:noAutofit/>
          </a:bodyPr>
          <a:lstStyle/>
          <a:p>
            <a:pPr indent="0" lvl="0" marL="55561" marR="0" rtl="0" algn="ctr">
              <a:lnSpc>
                <a:spcPct val="100000"/>
              </a:lnSpc>
              <a:spcBef>
                <a:spcPts val="0"/>
              </a:spcBef>
              <a:spcAft>
                <a:spcPts val="0"/>
              </a:spcAft>
              <a:buClr>
                <a:srgbClr val="000000"/>
              </a:buClr>
              <a:buSzPts val="5600"/>
              <a:buFont typeface="Arial"/>
              <a:buNone/>
            </a:pPr>
            <a:r>
              <a:rPr b="0" i="0" lang="en-US" sz="5600" u="none">
                <a:solidFill>
                  <a:srgbClr val="000000"/>
                </a:solidFill>
                <a:latin typeface="Arial"/>
                <a:ea typeface="Arial"/>
                <a:cs typeface="Arial"/>
                <a:sym typeface="Arial"/>
              </a:rPr>
              <a:t>Newton’s 1</a:t>
            </a:r>
            <a:r>
              <a:rPr b="0" baseline="30000" i="0" lang="en-US" sz="5600" u="none">
                <a:solidFill>
                  <a:srgbClr val="000000"/>
                </a:solidFill>
                <a:latin typeface="Arial"/>
                <a:ea typeface="Arial"/>
                <a:cs typeface="Arial"/>
                <a:sym typeface="Arial"/>
              </a:rPr>
              <a:t>st</a:t>
            </a:r>
            <a:r>
              <a:rPr b="0" i="0" lang="en-US" sz="5600" u="none">
                <a:solidFill>
                  <a:srgbClr val="000000"/>
                </a:solidFill>
                <a:latin typeface="Arial"/>
                <a:ea typeface="Arial"/>
                <a:cs typeface="Arial"/>
                <a:sym typeface="Arial"/>
              </a:rPr>
              <a:t> Law &amp; Swift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23"/>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183" name="Google Shape;183;p23"/>
          <p:cNvSpPr txBox="1"/>
          <p:nvPr/>
        </p:nvSpPr>
        <p:spPr>
          <a:xfrm>
            <a:off x="762000" y="2489200"/>
            <a:ext cx="6718300" cy="20701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3400"/>
              <a:buFont typeface="Arial"/>
              <a:buNone/>
            </a:pPr>
            <a:r>
              <a:rPr b="0" i="0" lang="en-US" sz="3400" u="none">
                <a:solidFill>
                  <a:srgbClr val="000000"/>
                </a:solidFill>
                <a:latin typeface="Arial"/>
                <a:ea typeface="Arial"/>
                <a:cs typeface="Arial"/>
                <a:sym typeface="Arial"/>
              </a:rPr>
              <a:t>When the rocket fired its boosters an unbalanced force was applied to the rocket causing the rocket and the Swift satellite to rise.</a:t>
            </a:r>
            <a:endParaRPr/>
          </a:p>
        </p:txBody>
      </p:sp>
      <p:pic>
        <p:nvPicPr>
          <p:cNvPr id="184" name="Google Shape;184;p23"/>
          <p:cNvPicPr preferRelativeResize="0"/>
          <p:nvPr/>
        </p:nvPicPr>
        <p:blipFill rotWithShape="1">
          <a:blip r:embed="rId4">
            <a:alphaModFix/>
          </a:blip>
          <a:srcRect b="0" l="0" r="0" t="0"/>
          <a:stretch/>
        </p:blipFill>
        <p:spPr>
          <a:xfrm>
            <a:off x="8128000" y="2487612"/>
            <a:ext cx="3500437" cy="5208587"/>
          </a:xfrm>
          <a:prstGeom prst="rect">
            <a:avLst/>
          </a:prstGeom>
          <a:noFill/>
          <a:ln cap="flat" cmpd="sng" w="12600">
            <a:solidFill>
              <a:srgbClr val="000000"/>
            </a:solidFill>
            <a:prstDash val="solid"/>
            <a:miter lim="800000"/>
            <a:headEnd len="sm" w="sm" type="none"/>
            <a:tailEnd len="sm" w="sm" type="none"/>
          </a:ln>
        </p:spPr>
      </p:pic>
      <p:sp>
        <p:nvSpPr>
          <p:cNvPr id="185" name="Google Shape;185;p23"/>
          <p:cNvSpPr txBox="1"/>
          <p:nvPr/>
        </p:nvSpPr>
        <p:spPr>
          <a:xfrm>
            <a:off x="2273300" y="647700"/>
            <a:ext cx="9105900" cy="901700"/>
          </a:xfrm>
          <a:prstGeom prst="rect">
            <a:avLst/>
          </a:prstGeom>
          <a:noFill/>
          <a:ln>
            <a:noFill/>
          </a:ln>
        </p:spPr>
        <p:txBody>
          <a:bodyPr anchorCtr="0" anchor="t" bIns="0" lIns="0" spcFirstLastPara="1" rIns="57950" wrap="square" tIns="0">
            <a:noAutofit/>
          </a:bodyPr>
          <a:lstStyle/>
          <a:p>
            <a:pPr indent="0" lvl="0" marL="55561" marR="0" rtl="0" algn="ctr">
              <a:lnSpc>
                <a:spcPct val="100000"/>
              </a:lnSpc>
              <a:spcBef>
                <a:spcPts val="0"/>
              </a:spcBef>
              <a:spcAft>
                <a:spcPts val="0"/>
              </a:spcAft>
              <a:buClr>
                <a:srgbClr val="000000"/>
              </a:buClr>
              <a:buSzPts val="5600"/>
              <a:buFont typeface="Arial"/>
              <a:buNone/>
            </a:pPr>
            <a:r>
              <a:rPr b="0" i="0" lang="en-US" sz="5600" u="none">
                <a:solidFill>
                  <a:srgbClr val="000000"/>
                </a:solidFill>
                <a:latin typeface="Arial"/>
                <a:ea typeface="Arial"/>
                <a:cs typeface="Arial"/>
                <a:sym typeface="Arial"/>
              </a:rPr>
              <a:t>Newton’s 1</a:t>
            </a:r>
            <a:r>
              <a:rPr b="0" baseline="30000" i="0" lang="en-US" sz="5600" u="none">
                <a:solidFill>
                  <a:srgbClr val="000000"/>
                </a:solidFill>
                <a:latin typeface="Arial"/>
                <a:ea typeface="Arial"/>
                <a:cs typeface="Arial"/>
                <a:sym typeface="Arial"/>
              </a:rPr>
              <a:t>st</a:t>
            </a:r>
            <a:r>
              <a:rPr b="0" i="0" lang="en-US" sz="5600" u="none">
                <a:solidFill>
                  <a:srgbClr val="000000"/>
                </a:solidFill>
                <a:latin typeface="Arial"/>
                <a:ea typeface="Arial"/>
                <a:cs typeface="Arial"/>
                <a:sym typeface="Arial"/>
              </a:rPr>
              <a:t> Law &amp; Swift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24"/>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191" name="Google Shape;191;p24"/>
          <p:cNvSpPr txBox="1"/>
          <p:nvPr/>
        </p:nvSpPr>
        <p:spPr>
          <a:xfrm>
            <a:off x="863600" y="2387600"/>
            <a:ext cx="6616700" cy="25654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3400"/>
              <a:buFont typeface="Arial"/>
              <a:buNone/>
            </a:pPr>
            <a:r>
              <a:rPr b="0" i="0" lang="en-US" sz="3400" u="none">
                <a:solidFill>
                  <a:srgbClr val="000000"/>
                </a:solidFill>
                <a:latin typeface="Arial"/>
                <a:ea typeface="Arial"/>
                <a:cs typeface="Arial"/>
                <a:sym typeface="Arial"/>
              </a:rPr>
              <a:t>When bolts holding Swift to the rocket retracted, even though there was nothing holding the satellite to the rocket, they continued to move together.</a:t>
            </a:r>
            <a:endParaRPr/>
          </a:p>
        </p:txBody>
      </p:sp>
      <p:pic>
        <p:nvPicPr>
          <p:cNvPr id="192" name="Google Shape;192;p24"/>
          <p:cNvPicPr preferRelativeResize="0"/>
          <p:nvPr/>
        </p:nvPicPr>
        <p:blipFill rotWithShape="1">
          <a:blip r:embed="rId4">
            <a:alphaModFix/>
          </a:blip>
          <a:srcRect b="0" l="0" r="0" t="0"/>
          <a:stretch/>
        </p:blipFill>
        <p:spPr>
          <a:xfrm>
            <a:off x="8013700" y="2386012"/>
            <a:ext cx="3803650" cy="5208587"/>
          </a:xfrm>
          <a:prstGeom prst="rect">
            <a:avLst/>
          </a:prstGeom>
          <a:noFill/>
          <a:ln cap="flat" cmpd="sng" w="12600">
            <a:solidFill>
              <a:srgbClr val="000000"/>
            </a:solidFill>
            <a:prstDash val="solid"/>
            <a:miter lim="800000"/>
            <a:headEnd len="sm" w="sm" type="none"/>
            <a:tailEnd len="sm" w="sm" type="none"/>
          </a:ln>
        </p:spPr>
      </p:pic>
      <p:sp>
        <p:nvSpPr>
          <p:cNvPr id="193" name="Google Shape;193;p24"/>
          <p:cNvSpPr txBox="1"/>
          <p:nvPr/>
        </p:nvSpPr>
        <p:spPr>
          <a:xfrm>
            <a:off x="2273300" y="647700"/>
            <a:ext cx="9105900" cy="901700"/>
          </a:xfrm>
          <a:prstGeom prst="rect">
            <a:avLst/>
          </a:prstGeom>
          <a:noFill/>
          <a:ln>
            <a:noFill/>
          </a:ln>
        </p:spPr>
        <p:txBody>
          <a:bodyPr anchorCtr="0" anchor="t" bIns="0" lIns="0" spcFirstLastPara="1" rIns="57950" wrap="square" tIns="0">
            <a:noAutofit/>
          </a:bodyPr>
          <a:lstStyle/>
          <a:p>
            <a:pPr indent="0" lvl="0" marL="55561" marR="0" rtl="0" algn="ctr">
              <a:lnSpc>
                <a:spcPct val="100000"/>
              </a:lnSpc>
              <a:spcBef>
                <a:spcPts val="0"/>
              </a:spcBef>
              <a:spcAft>
                <a:spcPts val="0"/>
              </a:spcAft>
              <a:buClr>
                <a:srgbClr val="000000"/>
              </a:buClr>
              <a:buSzPts val="5600"/>
              <a:buFont typeface="Arial"/>
              <a:buNone/>
            </a:pPr>
            <a:r>
              <a:rPr b="0" i="0" lang="en-US" sz="5600" u="none">
                <a:solidFill>
                  <a:srgbClr val="000000"/>
                </a:solidFill>
                <a:latin typeface="Arial"/>
                <a:ea typeface="Arial"/>
                <a:cs typeface="Arial"/>
                <a:sym typeface="Arial"/>
              </a:rPr>
              <a:t>Newton’s 1</a:t>
            </a:r>
            <a:r>
              <a:rPr b="0" baseline="30000" i="0" lang="en-US" sz="5600" u="none">
                <a:solidFill>
                  <a:srgbClr val="000000"/>
                </a:solidFill>
                <a:latin typeface="Arial"/>
                <a:ea typeface="Arial"/>
                <a:cs typeface="Arial"/>
                <a:sym typeface="Arial"/>
              </a:rPr>
              <a:t>st</a:t>
            </a:r>
            <a:r>
              <a:rPr b="0" i="0" lang="en-US" sz="5600" u="none">
                <a:solidFill>
                  <a:srgbClr val="000000"/>
                </a:solidFill>
                <a:latin typeface="Arial"/>
                <a:ea typeface="Arial"/>
                <a:cs typeface="Arial"/>
                <a:sym typeface="Arial"/>
              </a:rPr>
              <a:t> Law &amp; Swift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25"/>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199" name="Google Shape;199;p25"/>
          <p:cNvSpPr txBox="1"/>
          <p:nvPr/>
        </p:nvSpPr>
        <p:spPr>
          <a:xfrm>
            <a:off x="762000" y="2489200"/>
            <a:ext cx="5956300" cy="4546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3400"/>
              <a:buFont typeface="Arial"/>
              <a:buNone/>
            </a:pPr>
            <a:r>
              <a:rPr b="0" i="0" lang="en-US" sz="3400" u="none">
                <a:solidFill>
                  <a:srgbClr val="000000"/>
                </a:solidFill>
                <a:latin typeface="Arial"/>
                <a:ea typeface="Arial"/>
                <a:cs typeface="Arial"/>
                <a:sym typeface="Arial"/>
              </a:rPr>
              <a:t>The firing of the reverse thrusters on the rocket puts an unbalanced force which causes the rocket to reverse direction. Because Swift was not attached to the rocket it continued to move forward in a straight line according to Newton’s First Law.</a:t>
            </a:r>
            <a:endParaRPr/>
          </a:p>
        </p:txBody>
      </p:sp>
      <p:pic>
        <p:nvPicPr>
          <p:cNvPr id="200" name="Google Shape;200;p25"/>
          <p:cNvPicPr preferRelativeResize="0"/>
          <p:nvPr/>
        </p:nvPicPr>
        <p:blipFill rotWithShape="1">
          <a:blip r:embed="rId4">
            <a:alphaModFix/>
          </a:blip>
          <a:srcRect b="0" l="0" r="0" t="0"/>
          <a:stretch/>
        </p:blipFill>
        <p:spPr>
          <a:xfrm>
            <a:off x="7366000" y="2487612"/>
            <a:ext cx="3816350" cy="5208587"/>
          </a:xfrm>
          <a:prstGeom prst="rect">
            <a:avLst/>
          </a:prstGeom>
          <a:noFill/>
          <a:ln cap="flat" cmpd="sng" w="12600">
            <a:solidFill>
              <a:srgbClr val="000000"/>
            </a:solidFill>
            <a:prstDash val="solid"/>
            <a:miter lim="800000"/>
            <a:headEnd len="sm" w="sm" type="none"/>
            <a:tailEnd len="sm" w="sm" type="none"/>
          </a:ln>
        </p:spPr>
      </p:pic>
      <p:sp>
        <p:nvSpPr>
          <p:cNvPr id="201" name="Google Shape;201;p25"/>
          <p:cNvSpPr txBox="1"/>
          <p:nvPr/>
        </p:nvSpPr>
        <p:spPr>
          <a:xfrm>
            <a:off x="2273300" y="647700"/>
            <a:ext cx="9105900" cy="901700"/>
          </a:xfrm>
          <a:prstGeom prst="rect">
            <a:avLst/>
          </a:prstGeom>
          <a:noFill/>
          <a:ln>
            <a:noFill/>
          </a:ln>
        </p:spPr>
        <p:txBody>
          <a:bodyPr anchorCtr="0" anchor="t" bIns="0" lIns="0" spcFirstLastPara="1" rIns="57950" wrap="square" tIns="0">
            <a:noAutofit/>
          </a:bodyPr>
          <a:lstStyle/>
          <a:p>
            <a:pPr indent="0" lvl="0" marL="55561" marR="0" rtl="0" algn="ctr">
              <a:lnSpc>
                <a:spcPct val="100000"/>
              </a:lnSpc>
              <a:spcBef>
                <a:spcPts val="0"/>
              </a:spcBef>
              <a:spcAft>
                <a:spcPts val="0"/>
              </a:spcAft>
              <a:buClr>
                <a:srgbClr val="000000"/>
              </a:buClr>
              <a:buSzPts val="5600"/>
              <a:buFont typeface="Arial"/>
              <a:buNone/>
            </a:pPr>
            <a:r>
              <a:rPr b="0" i="0" lang="en-US" sz="5600" u="none">
                <a:solidFill>
                  <a:srgbClr val="000000"/>
                </a:solidFill>
                <a:latin typeface="Arial"/>
                <a:ea typeface="Arial"/>
                <a:cs typeface="Arial"/>
                <a:sym typeface="Arial"/>
              </a:rPr>
              <a:t>Newton’s 1</a:t>
            </a:r>
            <a:r>
              <a:rPr b="0" baseline="30000" i="0" lang="en-US" sz="5600" u="none">
                <a:solidFill>
                  <a:srgbClr val="000000"/>
                </a:solidFill>
                <a:latin typeface="Arial"/>
                <a:ea typeface="Arial"/>
                <a:cs typeface="Arial"/>
                <a:sym typeface="Arial"/>
              </a:rPr>
              <a:t>st</a:t>
            </a:r>
            <a:r>
              <a:rPr b="0" i="0" lang="en-US" sz="5600" u="none">
                <a:solidFill>
                  <a:srgbClr val="000000"/>
                </a:solidFill>
                <a:latin typeface="Arial"/>
                <a:ea typeface="Arial"/>
                <a:cs typeface="Arial"/>
                <a:sym typeface="Arial"/>
              </a:rPr>
              <a:t> Law &amp; Swift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26"/>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208" name="Google Shape;208;p26"/>
          <p:cNvSpPr/>
          <p:nvPr/>
        </p:nvSpPr>
        <p:spPr>
          <a:xfrm>
            <a:off x="4991100" y="2627312"/>
            <a:ext cx="7696200" cy="584200"/>
          </a:xfrm>
          <a:prstGeom prst="rect">
            <a:avLst/>
          </a:prstGeom>
          <a:noFill/>
          <a:ln>
            <a:noFill/>
          </a:ln>
        </p:spPr>
        <p:txBody>
          <a:bodyPr anchorCtr="0" anchor="ctr" bIns="45700" lIns="91425" spcFirstLastPara="1" rIns="91425" wrap="square" tIns="45700">
            <a:noAutofit/>
          </a:bodyPr>
          <a:lstStyle/>
          <a:p>
            <a:pPr indent="0" lvl="0" marL="107950" marR="0" rtl="0" algn="l">
              <a:lnSpc>
                <a:spcPct val="96000"/>
              </a:lnSpc>
              <a:spcBef>
                <a:spcPts val="0"/>
              </a:spcBef>
              <a:spcAft>
                <a:spcPts val="0"/>
              </a:spcAft>
              <a:buNone/>
            </a:pPr>
            <a:r>
              <a:t/>
            </a:r>
            <a:endParaRPr b="0" i="0" sz="1200" u="none">
              <a:solidFill>
                <a:srgbClr val="000000"/>
              </a:solidFill>
              <a:latin typeface="Arial"/>
              <a:ea typeface="Arial"/>
              <a:cs typeface="Arial"/>
              <a:sym typeface="Arial"/>
            </a:endParaRPr>
          </a:p>
        </p:txBody>
      </p:sp>
      <p:pic>
        <p:nvPicPr>
          <p:cNvPr id="209" name="Google Shape;209;p26"/>
          <p:cNvPicPr preferRelativeResize="0"/>
          <p:nvPr/>
        </p:nvPicPr>
        <p:blipFill rotWithShape="1">
          <a:blip r:embed="rId4">
            <a:alphaModFix/>
          </a:blip>
          <a:srcRect b="0" l="0" r="0" t="0"/>
          <a:stretch/>
        </p:blipFill>
        <p:spPr>
          <a:xfrm>
            <a:off x="800100" y="2603500"/>
            <a:ext cx="4449762" cy="6070600"/>
          </a:xfrm>
          <a:prstGeom prst="rect">
            <a:avLst/>
          </a:prstGeom>
          <a:noFill/>
          <a:ln>
            <a:noFill/>
          </a:ln>
        </p:spPr>
      </p:pic>
      <p:sp>
        <p:nvSpPr>
          <p:cNvPr id="210" name="Google Shape;210;p26"/>
          <p:cNvSpPr txBox="1"/>
          <p:nvPr/>
        </p:nvSpPr>
        <p:spPr>
          <a:xfrm>
            <a:off x="5956300" y="2603500"/>
            <a:ext cx="6070600" cy="5346700"/>
          </a:xfrm>
          <a:prstGeom prst="rect">
            <a:avLst/>
          </a:prstGeom>
          <a:noFill/>
          <a:ln>
            <a:noFill/>
          </a:ln>
        </p:spPr>
        <p:txBody>
          <a:bodyPr anchorCtr="0" anchor="t" bIns="0" lIns="0" spcFirstLastPara="1" rIns="57950" wrap="square" tIns="0">
            <a:noAutofit/>
          </a:bodyPr>
          <a:lstStyle/>
          <a:p>
            <a:pPr indent="-241300" lvl="0" marL="38100" marR="0" rtl="0" algn="l">
              <a:lnSpc>
                <a:spcPct val="100000"/>
              </a:lnSpc>
              <a:spcBef>
                <a:spcPts val="0"/>
              </a:spcBef>
              <a:spcAft>
                <a:spcPts val="0"/>
              </a:spcAft>
              <a:buClr>
                <a:srgbClr val="000000"/>
              </a:buClr>
              <a:buSzPts val="3800"/>
              <a:buFont typeface="Arial"/>
              <a:buChar char="•"/>
            </a:pPr>
            <a:r>
              <a:rPr b="0" i="0" lang="en-US" sz="3800" u="none">
                <a:solidFill>
                  <a:srgbClr val="000000"/>
                </a:solidFill>
                <a:latin typeface="Arial"/>
                <a:ea typeface="Arial"/>
                <a:cs typeface="Arial"/>
                <a:sym typeface="Arial"/>
              </a:rPr>
              <a:t> Ask your students: How do the drawings on the poster illustrate Newton’s First Law?</a:t>
            </a:r>
            <a:endParaRPr/>
          </a:p>
          <a:p>
            <a:pPr indent="-177800" lvl="0" marL="38100" marR="0" rtl="0" algn="l">
              <a:lnSpc>
                <a:spcPct val="100000"/>
              </a:lnSpc>
              <a:spcBef>
                <a:spcPts val="800"/>
              </a:spcBef>
              <a:spcAft>
                <a:spcPts val="0"/>
              </a:spcAft>
              <a:buClr>
                <a:srgbClr val="009999"/>
              </a:buClr>
              <a:buSzPts val="2800"/>
              <a:buFont typeface="Arial"/>
              <a:buChar char="•"/>
            </a:pPr>
            <a:r>
              <a:rPr b="0" i="0" lang="en-US" sz="2800" u="none">
                <a:solidFill>
                  <a:srgbClr val="009999"/>
                </a:solidFill>
                <a:latin typeface="Arial"/>
                <a:ea typeface="Arial"/>
                <a:cs typeface="Arial"/>
                <a:sym typeface="Arial"/>
              </a:rPr>
              <a:t> Jogger</a:t>
            </a:r>
            <a:endParaRPr/>
          </a:p>
          <a:p>
            <a:pPr indent="-177800" lvl="0" marL="38100" marR="0" rtl="0" algn="l">
              <a:lnSpc>
                <a:spcPct val="100000"/>
              </a:lnSpc>
              <a:spcBef>
                <a:spcPts val="800"/>
              </a:spcBef>
              <a:spcAft>
                <a:spcPts val="0"/>
              </a:spcAft>
              <a:buClr>
                <a:srgbClr val="009999"/>
              </a:buClr>
              <a:buSzPts val="2800"/>
              <a:buFont typeface="Arial"/>
              <a:buChar char="•"/>
            </a:pPr>
            <a:r>
              <a:rPr b="0" i="0" lang="en-US" sz="2800" u="none">
                <a:solidFill>
                  <a:srgbClr val="009999"/>
                </a:solidFill>
                <a:latin typeface="Arial"/>
                <a:ea typeface="Arial"/>
                <a:cs typeface="Arial"/>
                <a:sym typeface="Arial"/>
              </a:rPr>
              <a:t> Figure Skater</a:t>
            </a:r>
            <a:endParaRPr/>
          </a:p>
          <a:p>
            <a:pPr indent="-177800" lvl="0" marL="38100" marR="0" rtl="0" algn="l">
              <a:lnSpc>
                <a:spcPct val="100000"/>
              </a:lnSpc>
              <a:spcBef>
                <a:spcPts val="800"/>
              </a:spcBef>
              <a:spcAft>
                <a:spcPts val="0"/>
              </a:spcAft>
              <a:buClr>
                <a:srgbClr val="009999"/>
              </a:buClr>
              <a:buSzPts val="2800"/>
              <a:buFont typeface="Arial"/>
              <a:buChar char="•"/>
            </a:pPr>
            <a:r>
              <a:rPr b="0" i="0" lang="en-US" sz="2800" u="none">
                <a:solidFill>
                  <a:srgbClr val="009999"/>
                </a:solidFill>
                <a:latin typeface="Arial"/>
                <a:ea typeface="Arial"/>
                <a:cs typeface="Arial"/>
                <a:sym typeface="Arial"/>
              </a:rPr>
              <a:t> Hands pulling on a rope</a:t>
            </a:r>
            <a:endParaRPr/>
          </a:p>
          <a:p>
            <a:pPr indent="-177800" lvl="0" marL="38100" marR="0" rtl="0" algn="l">
              <a:lnSpc>
                <a:spcPct val="100000"/>
              </a:lnSpc>
              <a:spcBef>
                <a:spcPts val="800"/>
              </a:spcBef>
              <a:spcAft>
                <a:spcPts val="0"/>
              </a:spcAft>
              <a:buClr>
                <a:srgbClr val="009999"/>
              </a:buClr>
              <a:buSzPts val="2800"/>
              <a:buFont typeface="Arial"/>
              <a:buChar char="•"/>
            </a:pPr>
            <a:r>
              <a:rPr b="0" i="0" lang="en-US" sz="2800" u="none">
                <a:solidFill>
                  <a:srgbClr val="009999"/>
                </a:solidFill>
                <a:latin typeface="Arial"/>
                <a:ea typeface="Arial"/>
                <a:cs typeface="Arial"/>
                <a:sym typeface="Arial"/>
              </a:rPr>
              <a:t> Snowboarder</a:t>
            </a:r>
            <a:endParaRPr/>
          </a:p>
          <a:p>
            <a:pPr indent="-177800" lvl="0" marL="38100" marR="0" rtl="0" algn="l">
              <a:lnSpc>
                <a:spcPct val="100000"/>
              </a:lnSpc>
              <a:spcBef>
                <a:spcPts val="800"/>
              </a:spcBef>
              <a:spcAft>
                <a:spcPts val="0"/>
              </a:spcAft>
              <a:buClr>
                <a:srgbClr val="009999"/>
              </a:buClr>
              <a:buSzPts val="2800"/>
              <a:buFont typeface="Arial"/>
              <a:buChar char="•"/>
            </a:pPr>
            <a:r>
              <a:rPr b="0" i="0" lang="en-US" sz="2800" u="none">
                <a:solidFill>
                  <a:srgbClr val="009999"/>
                </a:solidFill>
                <a:latin typeface="Arial"/>
                <a:ea typeface="Arial"/>
                <a:cs typeface="Arial"/>
                <a:sym typeface="Arial"/>
              </a:rPr>
              <a:t> Train</a:t>
            </a:r>
            <a:endParaRPr/>
          </a:p>
          <a:p>
            <a:pPr indent="-177800" lvl="0" marL="38100" marR="0" rtl="0" algn="l">
              <a:lnSpc>
                <a:spcPct val="100000"/>
              </a:lnSpc>
              <a:spcBef>
                <a:spcPts val="800"/>
              </a:spcBef>
              <a:spcAft>
                <a:spcPts val="0"/>
              </a:spcAft>
              <a:buClr>
                <a:srgbClr val="009999"/>
              </a:buClr>
              <a:buSzPts val="2800"/>
              <a:buFont typeface="Arial"/>
              <a:buChar char="•"/>
            </a:pPr>
            <a:r>
              <a:rPr b="0" i="0" lang="en-US" sz="2800" u="none">
                <a:solidFill>
                  <a:srgbClr val="009999"/>
                </a:solidFill>
                <a:latin typeface="Arial"/>
                <a:ea typeface="Arial"/>
                <a:cs typeface="Arial"/>
                <a:sym typeface="Arial"/>
              </a:rPr>
              <a:t> Car hitting a wall</a:t>
            </a:r>
            <a:endParaRPr/>
          </a:p>
        </p:txBody>
      </p:sp>
      <p:sp>
        <p:nvSpPr>
          <p:cNvPr id="211" name="Google Shape;211;p26"/>
          <p:cNvSpPr txBox="1"/>
          <p:nvPr/>
        </p:nvSpPr>
        <p:spPr>
          <a:xfrm>
            <a:off x="2273300" y="647700"/>
            <a:ext cx="9105900" cy="901700"/>
          </a:xfrm>
          <a:prstGeom prst="rect">
            <a:avLst/>
          </a:prstGeom>
          <a:noFill/>
          <a:ln>
            <a:noFill/>
          </a:ln>
        </p:spPr>
        <p:txBody>
          <a:bodyPr anchorCtr="0" anchor="t" bIns="0" lIns="0" spcFirstLastPara="1" rIns="57950" wrap="square" tIns="0">
            <a:noAutofit/>
          </a:bodyPr>
          <a:lstStyle/>
          <a:p>
            <a:pPr indent="0" lvl="0" marL="55561" marR="0" rtl="0" algn="ctr">
              <a:lnSpc>
                <a:spcPct val="100000"/>
              </a:lnSpc>
              <a:spcBef>
                <a:spcPts val="0"/>
              </a:spcBef>
              <a:spcAft>
                <a:spcPts val="0"/>
              </a:spcAft>
              <a:buClr>
                <a:srgbClr val="000000"/>
              </a:buClr>
              <a:buSzPts val="5600"/>
              <a:buFont typeface="Arial"/>
              <a:buNone/>
            </a:pPr>
            <a:r>
              <a:rPr b="0" i="0" lang="en-US" sz="5600" u="none">
                <a:solidFill>
                  <a:srgbClr val="000000"/>
                </a:solidFill>
                <a:latin typeface="Arial"/>
                <a:ea typeface="Arial"/>
                <a:cs typeface="Arial"/>
                <a:sym typeface="Arial"/>
              </a:rPr>
              <a:t>Newton’s 1</a:t>
            </a:r>
            <a:r>
              <a:rPr b="0" baseline="30000" i="0" lang="en-US" sz="5600" u="none">
                <a:solidFill>
                  <a:srgbClr val="000000"/>
                </a:solidFill>
                <a:latin typeface="Arial"/>
                <a:ea typeface="Arial"/>
                <a:cs typeface="Arial"/>
                <a:sym typeface="Arial"/>
              </a:rPr>
              <a:t>st</a:t>
            </a:r>
            <a:r>
              <a:rPr b="0" i="0" lang="en-US" sz="5600" u="none">
                <a:solidFill>
                  <a:srgbClr val="000000"/>
                </a:solidFill>
                <a:latin typeface="Arial"/>
                <a:ea typeface="Arial"/>
                <a:cs typeface="Arial"/>
                <a:sym typeface="Arial"/>
              </a:rPr>
              <a:t> Law Poster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27"/>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217" name="Google Shape;217;p27"/>
          <p:cNvSpPr txBox="1"/>
          <p:nvPr/>
        </p:nvSpPr>
        <p:spPr>
          <a:xfrm>
            <a:off x="762000" y="1511300"/>
            <a:ext cx="11925300" cy="62738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3400"/>
              <a:buFont typeface="Arial"/>
              <a:buNone/>
            </a:pPr>
            <a:r>
              <a:t/>
            </a:r>
            <a:endParaRPr b="0" i="0" sz="3400" u="none">
              <a:solidFill>
                <a:srgbClr val="000000"/>
              </a:solidFill>
              <a:latin typeface="Arial"/>
              <a:ea typeface="Arial"/>
              <a:cs typeface="Arial"/>
              <a:sym typeface="Arial"/>
            </a:endParaRPr>
          </a:p>
          <a:p>
            <a:pPr indent="0" lvl="0" marL="55561" marR="0" rtl="0" algn="l">
              <a:lnSpc>
                <a:spcPct val="100000"/>
              </a:lnSpc>
              <a:spcBef>
                <a:spcPts val="0"/>
              </a:spcBef>
              <a:spcAft>
                <a:spcPts val="0"/>
              </a:spcAft>
              <a:buClr>
                <a:srgbClr val="000000"/>
              </a:buClr>
              <a:buSzPts val="2400"/>
              <a:buFont typeface="Arial"/>
              <a:buNone/>
            </a:pPr>
            <a:r>
              <a:rPr b="1" i="0" lang="en-US" sz="2400" u="none">
                <a:solidFill>
                  <a:srgbClr val="000000"/>
                </a:solidFill>
                <a:latin typeface="Arial"/>
                <a:ea typeface="Arial"/>
                <a:cs typeface="Arial"/>
                <a:sym typeface="Arial"/>
              </a:rPr>
              <a:t>Physical Science (Grades 5-8, 9-12)</a:t>
            </a:r>
            <a:r>
              <a:rPr b="0" i="0" lang="en-US" sz="2400" u="none">
                <a:solidFill>
                  <a:srgbClr val="000000"/>
                </a:solidFill>
                <a:latin typeface="Arial"/>
                <a:ea typeface="Arial"/>
                <a:cs typeface="Arial"/>
                <a:sym typeface="Arial"/>
              </a:rPr>
              <a:t> </a:t>
            </a:r>
            <a:endParaRPr/>
          </a:p>
          <a:p>
            <a:pPr indent="-152400" lvl="0" marL="55561" marR="0" rtl="0" algn="l">
              <a:lnSpc>
                <a:spcPct val="100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Motions and Forces</a:t>
            </a:r>
            <a:r>
              <a:rPr b="0" i="0" lang="en-US" sz="2400" u="none">
                <a:solidFill>
                  <a:srgbClr val="000000"/>
                </a:solidFill>
                <a:latin typeface="Arial"/>
                <a:ea typeface="Arial"/>
                <a:cs typeface="Arial"/>
                <a:sym typeface="Arial"/>
              </a:rPr>
              <a:t> - Unifying Science Concepts and Processes; Systems, order, organization; Evidence, models, and explanation; Change, constancy, and measurements </a:t>
            </a:r>
            <a:endParaRPr/>
          </a:p>
          <a:p>
            <a:pPr indent="-152400" lvl="0" marL="55561" marR="0" rtl="0" algn="l">
              <a:lnSpc>
                <a:spcPct val="100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Science As Inquiry</a:t>
            </a:r>
            <a:r>
              <a:rPr b="0" i="0" lang="en-US" sz="2400" u="none">
                <a:solidFill>
                  <a:srgbClr val="000000"/>
                </a:solidFill>
                <a:latin typeface="Arial"/>
                <a:ea typeface="Arial"/>
                <a:cs typeface="Arial"/>
                <a:sym typeface="Arial"/>
              </a:rPr>
              <a:t> - Understanding scientific concepts; Understanding of the nature of science; Skills necessary to become independent inquirers about the natural world </a:t>
            </a:r>
            <a:endParaRPr/>
          </a:p>
          <a:p>
            <a:pPr indent="-152400" lvl="0" marL="55561" marR="0" rtl="0" algn="l">
              <a:lnSpc>
                <a:spcPct val="100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Algebra (Grades 6-12)</a:t>
            </a:r>
            <a:r>
              <a:rPr b="0" i="0" lang="en-US" sz="2400" u="none">
                <a:solidFill>
                  <a:srgbClr val="000000"/>
                </a:solidFill>
                <a:latin typeface="Arial"/>
                <a:ea typeface="Arial"/>
                <a:cs typeface="Arial"/>
                <a:sym typeface="Arial"/>
              </a:rPr>
              <a:t> - Understanding patterns, relations, and functions; Represent and analyze mathematical situations </a:t>
            </a:r>
            <a:endParaRPr/>
          </a:p>
          <a:p>
            <a:pPr indent="-152400" lvl="0" marL="55561" marR="0" rtl="0" algn="l">
              <a:lnSpc>
                <a:spcPct val="100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Measurement (Grades 6-12)</a:t>
            </a:r>
            <a:r>
              <a:rPr b="0" i="0" lang="en-US" sz="2400" u="none">
                <a:solidFill>
                  <a:srgbClr val="000000"/>
                </a:solidFill>
                <a:latin typeface="Arial"/>
                <a:ea typeface="Arial"/>
                <a:cs typeface="Arial"/>
                <a:sym typeface="Arial"/>
              </a:rPr>
              <a:t> - Understand and use measurable attributes of objects; Apply appropriate techniques, tools, and formulas </a:t>
            </a:r>
            <a:endParaRPr/>
          </a:p>
          <a:p>
            <a:pPr indent="-152400" lvl="0" marL="55561" marR="0" rtl="0" algn="l">
              <a:lnSpc>
                <a:spcPct val="100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Data Analysis</a:t>
            </a:r>
            <a:r>
              <a:rPr b="0" i="0" lang="en-US" sz="2400" u="none">
                <a:solidFill>
                  <a:srgbClr val="000000"/>
                </a:solidFill>
                <a:latin typeface="Arial"/>
                <a:ea typeface="Arial"/>
                <a:cs typeface="Arial"/>
                <a:sym typeface="Arial"/>
              </a:rPr>
              <a:t> - Select, create, and use appropriate graphical representations of data; Develop and evaluate inferences and predictions that are based on data </a:t>
            </a:r>
            <a:endParaRPr/>
          </a:p>
          <a:p>
            <a:pPr indent="-152400" lvl="0" marL="55561" marR="0" rtl="0" algn="l">
              <a:lnSpc>
                <a:spcPct val="100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Mathematics Process Standards</a:t>
            </a:r>
            <a:r>
              <a:rPr b="0" i="0" lang="en-US" sz="2400" u="none">
                <a:solidFill>
                  <a:srgbClr val="000000"/>
                </a:solidFill>
                <a:latin typeface="Arial"/>
                <a:ea typeface="Arial"/>
                <a:cs typeface="Arial"/>
                <a:sym typeface="Arial"/>
              </a:rPr>
              <a:t> – Reasoning; Problem Solving; Representing Mathematical Relationships; Connections to Science and the Outside World; Communication of Mathematics and Science</a:t>
            </a:r>
            <a:endParaRPr/>
          </a:p>
        </p:txBody>
      </p:sp>
      <p:sp>
        <p:nvSpPr>
          <p:cNvPr id="218" name="Google Shape;218;p27"/>
          <p:cNvSpPr txBox="1"/>
          <p:nvPr/>
        </p:nvSpPr>
        <p:spPr>
          <a:xfrm>
            <a:off x="2273300" y="647700"/>
            <a:ext cx="9105900" cy="901700"/>
          </a:xfrm>
          <a:prstGeom prst="rect">
            <a:avLst/>
          </a:prstGeom>
          <a:noFill/>
          <a:ln>
            <a:noFill/>
          </a:ln>
        </p:spPr>
        <p:txBody>
          <a:bodyPr anchorCtr="0" anchor="t" bIns="0" lIns="0" spcFirstLastPara="1" rIns="57950" wrap="square" tIns="0">
            <a:noAutofit/>
          </a:bodyPr>
          <a:lstStyle/>
          <a:p>
            <a:pPr indent="0" lvl="0" marL="55561" marR="0" rtl="0" algn="ctr">
              <a:lnSpc>
                <a:spcPct val="100000"/>
              </a:lnSpc>
              <a:spcBef>
                <a:spcPts val="0"/>
              </a:spcBef>
              <a:spcAft>
                <a:spcPts val="0"/>
              </a:spcAft>
              <a:buClr>
                <a:srgbClr val="000000"/>
              </a:buClr>
              <a:buSzPts val="5600"/>
              <a:buFont typeface="Arial"/>
              <a:buNone/>
            </a:pPr>
            <a:r>
              <a:rPr b="0" i="0" lang="en-US" sz="5600" u="none">
                <a:solidFill>
                  <a:srgbClr val="000000"/>
                </a:solidFill>
                <a:latin typeface="Arial"/>
                <a:ea typeface="Arial"/>
                <a:cs typeface="Arial"/>
                <a:sym typeface="Arial"/>
              </a:rPr>
              <a:t>Standards Alignment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 name="Shape 44"/>
        <p:cNvGrpSpPr/>
        <p:nvPr/>
      </p:nvGrpSpPr>
      <p:grpSpPr>
        <a:xfrm>
          <a:off x="0" y="0"/>
          <a:ext cx="0" cy="0"/>
          <a:chOff x="0" y="0"/>
          <a:chExt cx="0" cy="0"/>
        </a:xfrm>
      </p:grpSpPr>
      <p:sp>
        <p:nvSpPr>
          <p:cNvPr id="45" name="Google Shape;45;p10"/>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46" name="Google Shape;46;p10"/>
          <p:cNvSpPr txBox="1"/>
          <p:nvPr>
            <p:ph idx="1" type="body"/>
          </p:nvPr>
        </p:nvSpPr>
        <p:spPr>
          <a:xfrm>
            <a:off x="647700" y="1841500"/>
            <a:ext cx="11709400" cy="6869112"/>
          </a:xfrm>
          <a:prstGeom prst="rect">
            <a:avLst/>
          </a:prstGeom>
          <a:noFill/>
          <a:ln>
            <a:noFill/>
          </a:ln>
        </p:spPr>
        <p:txBody>
          <a:bodyPr anchorCtr="0" anchor="t" bIns="46800" lIns="90000" spcFirstLastPara="1" rIns="57950" wrap="square" tIns="46800">
            <a:noAutofit/>
          </a:bodyPr>
          <a:lstStyle/>
          <a:p>
            <a:pPr indent="-341312" lvl="0" marL="381000" marR="0" rtl="0" algn="l">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Who are we?</a:t>
            </a:r>
            <a:endParaRPr/>
          </a:p>
          <a:p>
            <a:pPr indent="-341312" lvl="0" marL="381000" marR="0" rtl="0" algn="l">
              <a:lnSpc>
                <a:spcPct val="100000"/>
              </a:lnSpc>
              <a:spcBef>
                <a:spcPts val="1100"/>
              </a:spcBef>
              <a:spcAft>
                <a:spcPts val="0"/>
              </a:spcAft>
              <a:buClr>
                <a:srgbClr val="000000"/>
              </a:buClr>
              <a:buSzPts val="3400"/>
              <a:buFont typeface="Arial"/>
              <a:buChar char="•"/>
            </a:pPr>
            <a:r>
              <a:rPr b="0" i="0" lang="en-US" sz="3400" u="none" cap="none" strike="noStrike">
                <a:solidFill>
                  <a:srgbClr val="000000"/>
                </a:solidFill>
                <a:latin typeface="Arial"/>
                <a:ea typeface="Arial"/>
                <a:cs typeface="Arial"/>
                <a:sym typeface="Arial"/>
              </a:rPr>
              <a:t>Education and Public Outreach at Sonoma State University in northern California</a:t>
            </a:r>
            <a:endParaRPr/>
          </a:p>
          <a:p>
            <a:pPr indent="-341312" lvl="0" marL="381000" marR="0" rtl="0" algn="l">
              <a:lnSpc>
                <a:spcPct val="100000"/>
              </a:lnSpc>
              <a:spcBef>
                <a:spcPts val="1100"/>
              </a:spcBef>
              <a:spcAft>
                <a:spcPts val="0"/>
              </a:spcAft>
              <a:buClr>
                <a:srgbClr val="000000"/>
              </a:buClr>
              <a:buSzPts val="3400"/>
              <a:buFont typeface="Arial"/>
              <a:buChar char="•"/>
            </a:pPr>
            <a:r>
              <a:rPr b="0" i="0" lang="en-US" sz="3400" u="none" cap="none" strike="noStrike">
                <a:solidFill>
                  <a:srgbClr val="000000"/>
                </a:solidFill>
                <a:latin typeface="Arial"/>
                <a:ea typeface="Arial"/>
                <a:cs typeface="Arial"/>
                <a:sym typeface="Arial"/>
              </a:rPr>
              <a:t>A group of students, faculty and staff working collaboratively to educate the public about current and future NASA high energy astrophysics missions.</a:t>
            </a:r>
            <a:endParaRPr/>
          </a:p>
        </p:txBody>
      </p:sp>
      <p:pic>
        <p:nvPicPr>
          <p:cNvPr id="47" name="Google Shape;47;p10"/>
          <p:cNvPicPr preferRelativeResize="0"/>
          <p:nvPr/>
        </p:nvPicPr>
        <p:blipFill rotWithShape="1">
          <a:blip r:embed="rId4">
            <a:alphaModFix/>
          </a:blip>
          <a:srcRect b="0" l="0" r="0" t="0"/>
          <a:stretch/>
        </p:blipFill>
        <p:spPr>
          <a:xfrm>
            <a:off x="1295400" y="6189662"/>
            <a:ext cx="2909887" cy="2355850"/>
          </a:xfrm>
          <a:prstGeom prst="rect">
            <a:avLst/>
          </a:prstGeom>
          <a:noFill/>
          <a:ln>
            <a:noFill/>
          </a:ln>
        </p:spPr>
      </p:pic>
      <p:sp>
        <p:nvSpPr>
          <p:cNvPr id="48" name="Google Shape;48;p10"/>
          <p:cNvSpPr txBox="1"/>
          <p:nvPr/>
        </p:nvSpPr>
        <p:spPr>
          <a:xfrm>
            <a:off x="1436687" y="5422900"/>
            <a:ext cx="1377950" cy="579437"/>
          </a:xfrm>
          <a:prstGeom prst="rect">
            <a:avLst/>
          </a:prstGeom>
          <a:noFill/>
          <a:ln>
            <a:noFill/>
          </a:ln>
        </p:spPr>
        <p:txBody>
          <a:bodyPr anchorCtr="0" anchor="t" bIns="0" lIns="0" spcFirstLastPara="1" rIns="57950" wrap="square" tIns="0">
            <a:spAutoFit/>
          </a:bodyPr>
          <a:lstStyle/>
          <a:p>
            <a:pPr indent="0" lvl="0" marL="55561" marR="0" rtl="0" algn="l">
              <a:lnSpc>
                <a:spcPct val="100000"/>
              </a:lnSpc>
              <a:spcBef>
                <a:spcPts val="0"/>
              </a:spcBef>
              <a:spcAft>
                <a:spcPts val="0"/>
              </a:spcAft>
              <a:buClr>
                <a:srgbClr val="000000"/>
              </a:buClr>
              <a:buSzPts val="3800"/>
              <a:buFont typeface="Times New Roman"/>
              <a:buNone/>
            </a:pPr>
            <a:r>
              <a:rPr b="1" i="0" lang="en-US" sz="3800" u="none">
                <a:solidFill>
                  <a:srgbClr val="000000"/>
                </a:solidFill>
                <a:latin typeface="Times New Roman"/>
                <a:ea typeface="Times New Roman"/>
                <a:cs typeface="Times New Roman"/>
                <a:sym typeface="Times New Roman"/>
              </a:rPr>
              <a:t>Fermi</a:t>
            </a:r>
            <a:endParaRPr/>
          </a:p>
        </p:txBody>
      </p:sp>
      <p:pic>
        <p:nvPicPr>
          <p:cNvPr id="49" name="Google Shape;49;p10"/>
          <p:cNvPicPr preferRelativeResize="0"/>
          <p:nvPr/>
        </p:nvPicPr>
        <p:blipFill rotWithShape="1">
          <a:blip r:embed="rId5">
            <a:alphaModFix/>
          </a:blip>
          <a:srcRect b="0" l="0" r="0" t="0"/>
          <a:stretch/>
        </p:blipFill>
        <p:spPr>
          <a:xfrm>
            <a:off x="5854700" y="6232525"/>
            <a:ext cx="2767012" cy="2273300"/>
          </a:xfrm>
          <a:prstGeom prst="rect">
            <a:avLst/>
          </a:prstGeom>
          <a:noFill/>
          <a:ln>
            <a:noFill/>
          </a:ln>
        </p:spPr>
      </p:pic>
      <p:sp>
        <p:nvSpPr>
          <p:cNvPr id="50" name="Google Shape;50;p10"/>
          <p:cNvSpPr txBox="1"/>
          <p:nvPr/>
        </p:nvSpPr>
        <p:spPr>
          <a:xfrm>
            <a:off x="5765800" y="5422900"/>
            <a:ext cx="3122612" cy="579437"/>
          </a:xfrm>
          <a:prstGeom prst="rect">
            <a:avLst/>
          </a:prstGeom>
          <a:noFill/>
          <a:ln>
            <a:noFill/>
          </a:ln>
        </p:spPr>
        <p:txBody>
          <a:bodyPr anchorCtr="0" anchor="t" bIns="0" lIns="0" spcFirstLastPara="1" rIns="57950" wrap="square" tIns="0">
            <a:spAutoFit/>
          </a:bodyPr>
          <a:lstStyle/>
          <a:p>
            <a:pPr indent="0" lvl="0" marL="55561" marR="0" rtl="0" algn="l">
              <a:lnSpc>
                <a:spcPct val="100000"/>
              </a:lnSpc>
              <a:spcBef>
                <a:spcPts val="0"/>
              </a:spcBef>
              <a:spcAft>
                <a:spcPts val="0"/>
              </a:spcAft>
              <a:buClr>
                <a:srgbClr val="000000"/>
              </a:buClr>
              <a:buSzPts val="3800"/>
              <a:buFont typeface="Times New Roman"/>
              <a:buNone/>
            </a:pPr>
            <a:r>
              <a:rPr b="1" i="0" lang="en-US" sz="3800" u="none">
                <a:solidFill>
                  <a:srgbClr val="000000"/>
                </a:solidFill>
                <a:latin typeface="Times New Roman"/>
                <a:ea typeface="Times New Roman"/>
                <a:cs typeface="Times New Roman"/>
                <a:sym typeface="Times New Roman"/>
              </a:rPr>
              <a:t>XMM-Newton</a:t>
            </a:r>
            <a:endParaRPr/>
          </a:p>
        </p:txBody>
      </p:sp>
      <p:pic>
        <p:nvPicPr>
          <p:cNvPr id="51" name="Google Shape;51;p10"/>
          <p:cNvPicPr preferRelativeResize="0"/>
          <p:nvPr/>
        </p:nvPicPr>
        <p:blipFill rotWithShape="1">
          <a:blip r:embed="rId6">
            <a:alphaModFix/>
          </a:blip>
          <a:srcRect b="0" l="0" r="0" t="0"/>
          <a:stretch/>
        </p:blipFill>
        <p:spPr>
          <a:xfrm>
            <a:off x="9867900" y="6215062"/>
            <a:ext cx="1739900" cy="2309812"/>
          </a:xfrm>
          <a:prstGeom prst="rect">
            <a:avLst/>
          </a:prstGeom>
          <a:noFill/>
          <a:ln>
            <a:noFill/>
          </a:ln>
        </p:spPr>
      </p:pic>
      <p:sp>
        <p:nvSpPr>
          <p:cNvPr id="52" name="Google Shape;52;p10"/>
          <p:cNvSpPr txBox="1"/>
          <p:nvPr/>
        </p:nvSpPr>
        <p:spPr>
          <a:xfrm>
            <a:off x="9996487" y="5422900"/>
            <a:ext cx="1190625" cy="579437"/>
          </a:xfrm>
          <a:prstGeom prst="rect">
            <a:avLst/>
          </a:prstGeom>
          <a:noFill/>
          <a:ln>
            <a:noFill/>
          </a:ln>
        </p:spPr>
        <p:txBody>
          <a:bodyPr anchorCtr="0" anchor="t" bIns="0" lIns="0" spcFirstLastPara="1" rIns="57950" wrap="square" tIns="0">
            <a:spAutoFit/>
          </a:bodyPr>
          <a:lstStyle/>
          <a:p>
            <a:pPr indent="0" lvl="0" marL="55561" marR="0" rtl="0" algn="l">
              <a:lnSpc>
                <a:spcPct val="100000"/>
              </a:lnSpc>
              <a:spcBef>
                <a:spcPts val="0"/>
              </a:spcBef>
              <a:spcAft>
                <a:spcPts val="0"/>
              </a:spcAft>
              <a:buClr>
                <a:srgbClr val="000000"/>
              </a:buClr>
              <a:buSzPts val="3800"/>
              <a:buFont typeface="Times New Roman"/>
              <a:buNone/>
            </a:pPr>
            <a:r>
              <a:rPr b="1" i="0" lang="en-US" sz="3800" u="none">
                <a:solidFill>
                  <a:srgbClr val="000000"/>
                </a:solidFill>
                <a:latin typeface="Times New Roman"/>
                <a:ea typeface="Times New Roman"/>
                <a:cs typeface="Times New Roman"/>
                <a:sym typeface="Times New Roman"/>
              </a:rPr>
              <a:t>Swift</a:t>
            </a:r>
            <a:endParaRPr/>
          </a:p>
        </p:txBody>
      </p:sp>
      <p:sp>
        <p:nvSpPr>
          <p:cNvPr id="53" name="Google Shape;53;p10"/>
          <p:cNvSpPr txBox="1"/>
          <p:nvPr/>
        </p:nvSpPr>
        <p:spPr>
          <a:xfrm>
            <a:off x="2273300" y="647700"/>
            <a:ext cx="9105900" cy="901700"/>
          </a:xfrm>
          <a:prstGeom prst="rect">
            <a:avLst/>
          </a:prstGeom>
          <a:noFill/>
          <a:ln>
            <a:noFill/>
          </a:ln>
        </p:spPr>
        <p:txBody>
          <a:bodyPr anchorCtr="0" anchor="t" bIns="0" lIns="0" spcFirstLastPara="1" rIns="57950" wrap="square" tIns="0">
            <a:noAutofit/>
          </a:bodyPr>
          <a:lstStyle/>
          <a:p>
            <a:pPr indent="0" lvl="0" marL="55561" marR="0" rtl="0" algn="ctr">
              <a:lnSpc>
                <a:spcPct val="100000"/>
              </a:lnSpc>
              <a:spcBef>
                <a:spcPts val="0"/>
              </a:spcBef>
              <a:spcAft>
                <a:spcPts val="0"/>
              </a:spcAft>
              <a:buClr>
                <a:srgbClr val="000000"/>
              </a:buClr>
              <a:buSzPts val="5600"/>
              <a:buFont typeface="Arial"/>
              <a:buNone/>
            </a:pPr>
            <a:r>
              <a:rPr b="0" i="0" lang="en-US" sz="5600" u="none">
                <a:solidFill>
                  <a:srgbClr val="000000"/>
                </a:solidFill>
                <a:latin typeface="Arial"/>
                <a:ea typeface="Arial"/>
                <a:cs typeface="Arial"/>
                <a:sym typeface="Arial"/>
              </a:rPr>
              <a:t>NASA at SSU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28"/>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224" name="Google Shape;224;p28"/>
          <p:cNvSpPr txBox="1"/>
          <p:nvPr/>
        </p:nvSpPr>
        <p:spPr>
          <a:xfrm>
            <a:off x="647700" y="2171700"/>
            <a:ext cx="11925300" cy="50673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3400"/>
              <a:buFont typeface="Arial"/>
              <a:buNone/>
            </a:pPr>
            <a:r>
              <a:t/>
            </a:r>
            <a:endParaRPr b="0" i="0" sz="3400" u="none">
              <a:solidFill>
                <a:srgbClr val="000000"/>
              </a:solidFill>
              <a:latin typeface="Arial"/>
              <a:ea typeface="Arial"/>
              <a:cs typeface="Arial"/>
              <a:sym typeface="Arial"/>
            </a:endParaRPr>
          </a:p>
          <a:p>
            <a:pPr indent="-215900" lvl="0" marL="55561" marR="0" rtl="0" algn="l">
              <a:lnSpc>
                <a:spcPct val="100000"/>
              </a:lnSpc>
              <a:spcBef>
                <a:spcPts val="2000"/>
              </a:spcBef>
              <a:spcAft>
                <a:spcPts val="0"/>
              </a:spcAft>
              <a:buClr>
                <a:srgbClr val="000000"/>
              </a:buClr>
              <a:buSzPts val="3400"/>
              <a:buFont typeface="Arial"/>
              <a:buChar char="•"/>
            </a:pPr>
            <a:r>
              <a:rPr b="0" i="0" lang="en-US" sz="3400" u="none">
                <a:solidFill>
                  <a:srgbClr val="000000"/>
                </a:solidFill>
                <a:latin typeface="Arial"/>
                <a:ea typeface="Arial"/>
                <a:cs typeface="Arial"/>
                <a:sym typeface="Arial"/>
              </a:rPr>
              <a:t>An object’s inertia depends on its mass.</a:t>
            </a:r>
            <a:endParaRPr/>
          </a:p>
          <a:p>
            <a:pPr indent="-215900" lvl="0" marL="55561" marR="0" rtl="0" algn="l">
              <a:lnSpc>
                <a:spcPct val="100000"/>
              </a:lnSpc>
              <a:spcBef>
                <a:spcPts val="2000"/>
              </a:spcBef>
              <a:spcAft>
                <a:spcPts val="0"/>
              </a:spcAft>
              <a:buClr>
                <a:srgbClr val="000000"/>
              </a:buClr>
              <a:buSzPts val="3400"/>
              <a:buFont typeface="Arial"/>
              <a:buChar char="•"/>
            </a:pPr>
            <a:r>
              <a:rPr b="0" i="0" lang="en-US" sz="3400" u="none">
                <a:solidFill>
                  <a:srgbClr val="000000"/>
                </a:solidFill>
                <a:latin typeface="Arial"/>
                <a:ea typeface="Arial"/>
                <a:cs typeface="Arial"/>
                <a:sym typeface="Arial"/>
              </a:rPr>
              <a:t>Inertia is the property that keeps a moving object in motion and a stationary object motionless.</a:t>
            </a:r>
            <a:endParaRPr/>
          </a:p>
          <a:p>
            <a:pPr indent="-215900" lvl="0" marL="55561" marR="0" rtl="0" algn="l">
              <a:lnSpc>
                <a:spcPct val="100000"/>
              </a:lnSpc>
              <a:spcBef>
                <a:spcPts val="2000"/>
              </a:spcBef>
              <a:spcAft>
                <a:spcPts val="0"/>
              </a:spcAft>
              <a:buClr>
                <a:srgbClr val="000000"/>
              </a:buClr>
              <a:buSzPts val="3400"/>
              <a:buFont typeface="Arial"/>
              <a:buChar char="•"/>
            </a:pPr>
            <a:r>
              <a:rPr b="0" i="0" lang="en-US" sz="3400" u="none">
                <a:solidFill>
                  <a:srgbClr val="000000"/>
                </a:solidFill>
                <a:latin typeface="Arial"/>
                <a:ea typeface="Arial"/>
                <a:cs typeface="Arial"/>
                <a:sym typeface="Arial"/>
              </a:rPr>
              <a:t>Once an object is in motion it will continue moving in a straight line unless an external force is applied.</a:t>
            </a:r>
            <a:endParaRPr/>
          </a:p>
          <a:p>
            <a:pPr indent="-215900" lvl="0" marL="55561" marR="0" rtl="0" algn="l">
              <a:lnSpc>
                <a:spcPct val="100000"/>
              </a:lnSpc>
              <a:spcBef>
                <a:spcPts val="2000"/>
              </a:spcBef>
              <a:spcAft>
                <a:spcPts val="0"/>
              </a:spcAft>
              <a:buClr>
                <a:srgbClr val="000000"/>
              </a:buClr>
              <a:buSzPts val="3400"/>
              <a:buFont typeface="Arial"/>
              <a:buChar char="•"/>
            </a:pPr>
            <a:r>
              <a:rPr b="0" i="0" lang="en-US" sz="3400" u="none">
                <a:solidFill>
                  <a:srgbClr val="000000"/>
                </a:solidFill>
                <a:latin typeface="Arial"/>
                <a:ea typeface="Arial"/>
                <a:cs typeface="Arial"/>
                <a:sym typeface="Arial"/>
              </a:rPr>
              <a:t>Friction, </a:t>
            </a:r>
            <a:r>
              <a:rPr b="0" i="1" lang="en-US" sz="3400" u="sng">
                <a:solidFill>
                  <a:srgbClr val="000000"/>
                </a:solidFill>
                <a:latin typeface="Arial"/>
                <a:ea typeface="Arial"/>
                <a:cs typeface="Arial"/>
                <a:sym typeface="Arial"/>
              </a:rPr>
              <a:t>an external force</a:t>
            </a:r>
            <a:r>
              <a:rPr b="0" i="0" lang="en-US" sz="3400" u="none">
                <a:solidFill>
                  <a:srgbClr val="000000"/>
                </a:solidFill>
                <a:latin typeface="Arial"/>
                <a:ea typeface="Arial"/>
                <a:cs typeface="Arial"/>
                <a:sym typeface="Arial"/>
              </a:rPr>
              <a:t>, is one reason why moving objects do not stay in motion.</a:t>
            </a:r>
            <a:endParaRPr/>
          </a:p>
        </p:txBody>
      </p:sp>
      <p:sp>
        <p:nvSpPr>
          <p:cNvPr id="225" name="Google Shape;225;p28"/>
          <p:cNvSpPr txBox="1"/>
          <p:nvPr/>
        </p:nvSpPr>
        <p:spPr>
          <a:xfrm>
            <a:off x="2273300" y="647700"/>
            <a:ext cx="9105900" cy="901700"/>
          </a:xfrm>
          <a:prstGeom prst="rect">
            <a:avLst/>
          </a:prstGeom>
          <a:noFill/>
          <a:ln>
            <a:noFill/>
          </a:ln>
        </p:spPr>
        <p:txBody>
          <a:bodyPr anchorCtr="0" anchor="t" bIns="0" lIns="0" spcFirstLastPara="1" rIns="57950" wrap="square" tIns="0">
            <a:noAutofit/>
          </a:bodyPr>
          <a:lstStyle/>
          <a:p>
            <a:pPr indent="0" lvl="0" marL="55561" marR="0" rtl="0" algn="ctr">
              <a:lnSpc>
                <a:spcPct val="100000"/>
              </a:lnSpc>
              <a:spcBef>
                <a:spcPts val="0"/>
              </a:spcBef>
              <a:spcAft>
                <a:spcPts val="0"/>
              </a:spcAft>
              <a:buClr>
                <a:srgbClr val="000000"/>
              </a:buClr>
              <a:buSzPts val="5600"/>
              <a:buFont typeface="Arial"/>
              <a:buNone/>
            </a:pPr>
            <a:r>
              <a:rPr b="1" i="0" lang="en-US" sz="5600" u="none">
                <a:solidFill>
                  <a:srgbClr val="000000"/>
                </a:solidFill>
                <a:latin typeface="Arial"/>
                <a:ea typeface="Arial"/>
                <a:cs typeface="Arial"/>
                <a:sym typeface="Arial"/>
              </a:rPr>
              <a:t>1st Law Conclusions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pic>
        <p:nvPicPr>
          <p:cNvPr id="230" name="Google Shape;230;p29"/>
          <p:cNvPicPr preferRelativeResize="0"/>
          <p:nvPr/>
        </p:nvPicPr>
        <p:blipFill rotWithShape="1">
          <a:blip r:embed="rId4">
            <a:alphaModFix/>
          </a:blip>
          <a:srcRect b="0" l="0" r="0" t="0"/>
          <a:stretch/>
        </p:blipFill>
        <p:spPr>
          <a:xfrm>
            <a:off x="1460500" y="4102100"/>
            <a:ext cx="4171950" cy="1231900"/>
          </a:xfrm>
          <a:prstGeom prst="rect">
            <a:avLst/>
          </a:prstGeom>
          <a:noFill/>
          <a:ln>
            <a:noFill/>
          </a:ln>
        </p:spPr>
      </p:pic>
      <p:sp>
        <p:nvSpPr>
          <p:cNvPr id="231" name="Google Shape;231;p29"/>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pic>
        <p:nvPicPr>
          <p:cNvPr id="232" name="Google Shape;232;p29"/>
          <p:cNvPicPr preferRelativeResize="0"/>
          <p:nvPr/>
        </p:nvPicPr>
        <p:blipFill rotWithShape="1">
          <a:blip r:embed="rId5">
            <a:alphaModFix/>
          </a:blip>
          <a:srcRect b="1354" l="0" r="0" t="1285"/>
          <a:stretch/>
        </p:blipFill>
        <p:spPr>
          <a:xfrm>
            <a:off x="7391400" y="1828800"/>
            <a:ext cx="4279900" cy="5765800"/>
          </a:xfrm>
          <a:prstGeom prst="rect">
            <a:avLst/>
          </a:prstGeom>
          <a:noFill/>
          <a:ln>
            <a:noFill/>
          </a:ln>
        </p:spPr>
      </p:pic>
      <p:sp>
        <p:nvSpPr>
          <p:cNvPr id="233" name="Google Shape;233;p29"/>
          <p:cNvSpPr txBox="1"/>
          <p:nvPr/>
        </p:nvSpPr>
        <p:spPr>
          <a:xfrm>
            <a:off x="2819400" y="393700"/>
            <a:ext cx="9105900" cy="9017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5600"/>
              <a:buFont typeface="Arial"/>
              <a:buNone/>
            </a:pPr>
            <a:r>
              <a:rPr b="1" i="0" lang="en-US" sz="5600" u="none">
                <a:solidFill>
                  <a:srgbClr val="000000"/>
                </a:solidFill>
                <a:latin typeface="Arial"/>
                <a:ea typeface="Arial"/>
                <a:cs typeface="Arial"/>
                <a:sym typeface="Arial"/>
              </a:rPr>
              <a:t>Newton’s 2nd Law</a:t>
            </a:r>
            <a:endParaRPr/>
          </a:p>
        </p:txBody>
      </p:sp>
      <p:sp>
        <p:nvSpPr>
          <p:cNvPr id="234" name="Google Shape;234;p29"/>
          <p:cNvSpPr txBox="1"/>
          <p:nvPr/>
        </p:nvSpPr>
        <p:spPr>
          <a:xfrm>
            <a:off x="508000" y="2641600"/>
            <a:ext cx="6896100" cy="9017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2800"/>
              <a:buFont typeface="Arial"/>
              <a:buNone/>
            </a:pPr>
            <a:r>
              <a:rPr b="0" i="0" lang="en-US" sz="2800" u="none">
                <a:solidFill>
                  <a:srgbClr val="000000"/>
                </a:solidFill>
                <a:latin typeface="Arial"/>
                <a:ea typeface="Arial"/>
                <a:cs typeface="Arial"/>
                <a:sym typeface="Arial"/>
              </a:rPr>
              <a:t>Newton’s 2nd law is a mathematical definition of force:</a:t>
            </a:r>
            <a:endParaRPr/>
          </a:p>
        </p:txBody>
      </p:sp>
      <p:sp>
        <p:nvSpPr>
          <p:cNvPr id="235" name="Google Shape;235;p29"/>
          <p:cNvSpPr txBox="1"/>
          <p:nvPr/>
        </p:nvSpPr>
        <p:spPr>
          <a:xfrm>
            <a:off x="1389062" y="5905500"/>
            <a:ext cx="5068887" cy="2470150"/>
          </a:xfrm>
          <a:prstGeom prst="rect">
            <a:avLst/>
          </a:prstGeom>
          <a:noFill/>
          <a:ln>
            <a:noFill/>
          </a:ln>
        </p:spPr>
        <p:txBody>
          <a:bodyPr anchorCtr="0" anchor="t" bIns="0" lIns="0" spcFirstLastPara="1" rIns="57950" wrap="square" tIns="0">
            <a:spAutoFit/>
          </a:bodyPr>
          <a:lstStyle/>
          <a:p>
            <a:pPr indent="0" lvl="0" marL="55561" marR="0" rtl="0" algn="l">
              <a:lnSpc>
                <a:spcPct val="100000"/>
              </a:lnSpc>
              <a:spcBef>
                <a:spcPts val="0"/>
              </a:spcBef>
              <a:spcAft>
                <a:spcPts val="0"/>
              </a:spcAft>
              <a:buClr>
                <a:srgbClr val="000000"/>
              </a:buClr>
              <a:buSzPts val="5400"/>
              <a:buFont typeface="Arial"/>
              <a:buNone/>
            </a:pPr>
            <a:r>
              <a:rPr b="0" i="0" lang="en-US" sz="5400" u="none">
                <a:solidFill>
                  <a:srgbClr val="000000"/>
                </a:solidFill>
                <a:latin typeface="Arial"/>
                <a:ea typeface="Arial"/>
                <a:cs typeface="Arial"/>
                <a:sym typeface="Arial"/>
              </a:rPr>
              <a:t>F is force</a:t>
            </a:r>
            <a:endParaRPr/>
          </a:p>
          <a:p>
            <a:pPr indent="0" lvl="0" marL="55561" marR="0" rtl="0" algn="l">
              <a:lnSpc>
                <a:spcPct val="100000"/>
              </a:lnSpc>
              <a:spcBef>
                <a:spcPts val="0"/>
              </a:spcBef>
              <a:spcAft>
                <a:spcPts val="0"/>
              </a:spcAft>
              <a:buClr>
                <a:srgbClr val="000000"/>
              </a:buClr>
              <a:buSzPts val="5400"/>
              <a:buFont typeface="Arial"/>
              <a:buNone/>
            </a:pPr>
            <a:r>
              <a:rPr b="0" i="0" lang="en-US" sz="5400" u="none">
                <a:solidFill>
                  <a:srgbClr val="000000"/>
                </a:solidFill>
                <a:latin typeface="Arial"/>
                <a:ea typeface="Arial"/>
                <a:cs typeface="Arial"/>
                <a:sym typeface="Arial"/>
              </a:rPr>
              <a:t>m is mass</a:t>
            </a:r>
            <a:endParaRPr/>
          </a:p>
          <a:p>
            <a:pPr indent="0" lvl="0" marL="55561" marR="0" rtl="0" algn="l">
              <a:lnSpc>
                <a:spcPct val="100000"/>
              </a:lnSpc>
              <a:spcBef>
                <a:spcPts val="0"/>
              </a:spcBef>
              <a:spcAft>
                <a:spcPts val="0"/>
              </a:spcAft>
              <a:buClr>
                <a:srgbClr val="000000"/>
              </a:buClr>
              <a:buSzPts val="5400"/>
              <a:buFont typeface="Arial"/>
              <a:buNone/>
            </a:pPr>
            <a:r>
              <a:rPr b="0" i="0" lang="en-US" sz="5400" u="none">
                <a:solidFill>
                  <a:srgbClr val="000000"/>
                </a:solidFill>
                <a:latin typeface="Arial"/>
                <a:ea typeface="Arial"/>
                <a:cs typeface="Arial"/>
                <a:sym typeface="Arial"/>
              </a:rPr>
              <a:t>a is acceleration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pic>
        <p:nvPicPr>
          <p:cNvPr id="240" name="Google Shape;240;p30"/>
          <p:cNvPicPr preferRelativeResize="0"/>
          <p:nvPr/>
        </p:nvPicPr>
        <p:blipFill rotWithShape="1">
          <a:blip r:embed="rId4">
            <a:alphaModFix/>
          </a:blip>
          <a:srcRect b="0" l="0" r="0" t="0"/>
          <a:stretch/>
        </p:blipFill>
        <p:spPr>
          <a:xfrm>
            <a:off x="4748212" y="2019300"/>
            <a:ext cx="7866062" cy="3648075"/>
          </a:xfrm>
          <a:prstGeom prst="rect">
            <a:avLst/>
          </a:prstGeom>
          <a:noFill/>
          <a:ln>
            <a:noFill/>
          </a:ln>
        </p:spPr>
      </p:pic>
      <p:sp>
        <p:nvSpPr>
          <p:cNvPr id="241" name="Google Shape;241;p30"/>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242" name="Google Shape;242;p30"/>
          <p:cNvSpPr txBox="1"/>
          <p:nvPr/>
        </p:nvSpPr>
        <p:spPr>
          <a:xfrm>
            <a:off x="2819400" y="393700"/>
            <a:ext cx="9105900" cy="9017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5600"/>
              <a:buFont typeface="Arial"/>
              <a:buNone/>
            </a:pPr>
            <a:r>
              <a:rPr b="1" i="0" lang="en-US" sz="5600" u="none">
                <a:solidFill>
                  <a:srgbClr val="000000"/>
                </a:solidFill>
                <a:latin typeface="Arial"/>
                <a:ea typeface="Arial"/>
                <a:cs typeface="Arial"/>
                <a:sym typeface="Arial"/>
              </a:rPr>
              <a:t>2nd Law Activities</a:t>
            </a:r>
            <a:endParaRPr/>
          </a:p>
        </p:txBody>
      </p:sp>
      <p:pic>
        <p:nvPicPr>
          <p:cNvPr id="243" name="Google Shape;243;p30"/>
          <p:cNvPicPr preferRelativeResize="0"/>
          <p:nvPr/>
        </p:nvPicPr>
        <p:blipFill rotWithShape="1">
          <a:blip r:embed="rId5">
            <a:alphaModFix/>
          </a:blip>
          <a:srcRect b="0" l="0" r="0" t="0"/>
          <a:stretch/>
        </p:blipFill>
        <p:spPr>
          <a:xfrm>
            <a:off x="1041400" y="6210300"/>
            <a:ext cx="11595100" cy="2330450"/>
          </a:xfrm>
          <a:prstGeom prst="rect">
            <a:avLst/>
          </a:prstGeom>
          <a:noFill/>
          <a:ln>
            <a:noFill/>
          </a:ln>
        </p:spPr>
      </p:pic>
      <p:sp>
        <p:nvSpPr>
          <p:cNvPr id="244" name="Google Shape;244;p30"/>
          <p:cNvSpPr txBox="1"/>
          <p:nvPr/>
        </p:nvSpPr>
        <p:spPr>
          <a:xfrm>
            <a:off x="292100" y="2768600"/>
            <a:ext cx="4483100" cy="15113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Several activities involving matching graphical scenarios to plots of position, velocity or acceleration vs. time.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1"/>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pic>
        <p:nvPicPr>
          <p:cNvPr id="250" name="Google Shape;250;p31"/>
          <p:cNvPicPr preferRelativeResize="0"/>
          <p:nvPr/>
        </p:nvPicPr>
        <p:blipFill rotWithShape="1">
          <a:blip r:embed="rId4">
            <a:alphaModFix/>
          </a:blip>
          <a:srcRect b="0" l="0" r="0" t="0"/>
          <a:stretch/>
        </p:blipFill>
        <p:spPr>
          <a:xfrm>
            <a:off x="7394575" y="1846262"/>
            <a:ext cx="4275137" cy="5737225"/>
          </a:xfrm>
          <a:prstGeom prst="rect">
            <a:avLst/>
          </a:prstGeom>
          <a:noFill/>
          <a:ln>
            <a:noFill/>
          </a:ln>
        </p:spPr>
      </p:pic>
      <p:sp>
        <p:nvSpPr>
          <p:cNvPr id="251" name="Google Shape;251;p31"/>
          <p:cNvSpPr txBox="1"/>
          <p:nvPr/>
        </p:nvSpPr>
        <p:spPr>
          <a:xfrm>
            <a:off x="2819400" y="393700"/>
            <a:ext cx="9105900" cy="9017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5600"/>
              <a:buFont typeface="Arial"/>
              <a:buNone/>
            </a:pPr>
            <a:r>
              <a:rPr b="1" i="0" lang="en-US" sz="5600" u="none">
                <a:solidFill>
                  <a:srgbClr val="000000"/>
                </a:solidFill>
                <a:latin typeface="Arial"/>
                <a:ea typeface="Arial"/>
                <a:cs typeface="Arial"/>
                <a:sym typeface="Arial"/>
              </a:rPr>
              <a:t>Newton’s 3rd Law</a:t>
            </a:r>
            <a:endParaRPr/>
          </a:p>
        </p:txBody>
      </p:sp>
      <p:sp>
        <p:nvSpPr>
          <p:cNvPr id="252" name="Google Shape;252;p31"/>
          <p:cNvSpPr txBox="1"/>
          <p:nvPr/>
        </p:nvSpPr>
        <p:spPr>
          <a:xfrm>
            <a:off x="508000" y="2641600"/>
            <a:ext cx="6896100" cy="29337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2800"/>
              <a:buFont typeface="Arial"/>
              <a:buNone/>
            </a:pPr>
            <a:r>
              <a:rPr b="0" i="0" lang="en-US" sz="2800" u="none">
                <a:solidFill>
                  <a:srgbClr val="000000"/>
                </a:solidFill>
                <a:latin typeface="Arial"/>
                <a:ea typeface="Arial"/>
                <a:cs typeface="Arial"/>
                <a:sym typeface="Arial"/>
              </a:rPr>
              <a:t>Newton’s 3rd law states that for every action (force) there is an equal and opposite reaction (reactive force).</a:t>
            </a:r>
            <a:endParaRPr/>
          </a:p>
          <a:p>
            <a:pPr indent="0" lvl="0" marL="55561" marR="0" rtl="0" algn="l">
              <a:lnSpc>
                <a:spcPct val="100000"/>
              </a:lnSpc>
              <a:spcBef>
                <a:spcPts val="0"/>
              </a:spcBef>
              <a:spcAft>
                <a:spcPts val="0"/>
              </a:spcAft>
              <a:buClr>
                <a:srgbClr val="000000"/>
              </a:buClr>
              <a:buSzPts val="2800"/>
              <a:buFont typeface="Arial"/>
              <a:buNone/>
            </a:pPr>
            <a:r>
              <a:t/>
            </a:r>
            <a:endParaRPr b="0" i="0" sz="2800" u="none">
              <a:solidFill>
                <a:srgbClr val="000000"/>
              </a:solidFill>
              <a:latin typeface="Arial"/>
              <a:ea typeface="Arial"/>
              <a:cs typeface="Arial"/>
              <a:sym typeface="Arial"/>
            </a:endParaRPr>
          </a:p>
          <a:p>
            <a:pPr indent="0" lvl="0" marL="55561" marR="0" rtl="0" algn="l">
              <a:lnSpc>
                <a:spcPct val="100000"/>
              </a:lnSpc>
              <a:spcBef>
                <a:spcPts val="0"/>
              </a:spcBef>
              <a:spcAft>
                <a:spcPts val="0"/>
              </a:spcAft>
              <a:buClr>
                <a:srgbClr val="000000"/>
              </a:buClr>
              <a:buSzPts val="2800"/>
              <a:buFont typeface="Arial"/>
              <a:buNone/>
            </a:pPr>
            <a:r>
              <a:rPr b="0" i="0" lang="en-US" sz="2800" u="none">
                <a:solidFill>
                  <a:srgbClr val="000000"/>
                </a:solidFill>
                <a:latin typeface="Arial"/>
                <a:ea typeface="Arial"/>
                <a:cs typeface="Arial"/>
                <a:sym typeface="Arial"/>
              </a:rPr>
              <a:t>Note that this does not mean that you will necessary have an equal and opposite </a:t>
            </a:r>
            <a:r>
              <a:rPr b="1" i="0" lang="en-US" sz="2800" u="none">
                <a:solidFill>
                  <a:srgbClr val="000000"/>
                </a:solidFill>
                <a:latin typeface="Arial"/>
                <a:ea typeface="Arial"/>
                <a:cs typeface="Arial"/>
                <a:sym typeface="Arial"/>
              </a:rPr>
              <a:t>external</a:t>
            </a:r>
            <a:r>
              <a:rPr b="0" i="0" lang="en-US" sz="2800" u="none">
                <a:solidFill>
                  <a:srgbClr val="000000"/>
                </a:solidFill>
                <a:latin typeface="Arial"/>
                <a:ea typeface="Arial"/>
                <a:cs typeface="Arial"/>
                <a:sym typeface="Arial"/>
              </a:rPr>
              <a:t> force.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pic>
        <p:nvPicPr>
          <p:cNvPr id="257" name="Google Shape;257;p32"/>
          <p:cNvPicPr preferRelativeResize="0"/>
          <p:nvPr/>
        </p:nvPicPr>
        <p:blipFill rotWithShape="1">
          <a:blip r:embed="rId4">
            <a:alphaModFix/>
          </a:blip>
          <a:srcRect b="0" l="0" r="0" t="0"/>
          <a:stretch/>
        </p:blipFill>
        <p:spPr>
          <a:xfrm>
            <a:off x="762000" y="2006600"/>
            <a:ext cx="11468100" cy="6267450"/>
          </a:xfrm>
          <a:prstGeom prst="rect">
            <a:avLst/>
          </a:prstGeom>
          <a:noFill/>
          <a:ln>
            <a:noFill/>
          </a:ln>
        </p:spPr>
      </p:pic>
      <p:sp>
        <p:nvSpPr>
          <p:cNvPr id="258" name="Google Shape;258;p32"/>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259" name="Google Shape;259;p32"/>
          <p:cNvSpPr txBox="1"/>
          <p:nvPr/>
        </p:nvSpPr>
        <p:spPr>
          <a:xfrm>
            <a:off x="2819400" y="393700"/>
            <a:ext cx="9105900" cy="9017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5600"/>
              <a:buFont typeface="Arial"/>
              <a:buNone/>
            </a:pPr>
            <a:r>
              <a:rPr b="1" i="0" lang="en-US" sz="5600" u="none">
                <a:solidFill>
                  <a:srgbClr val="000000"/>
                </a:solidFill>
                <a:latin typeface="Arial"/>
                <a:ea typeface="Arial"/>
                <a:cs typeface="Arial"/>
                <a:sym typeface="Arial"/>
              </a:rPr>
              <a:t>3rd Law Activities</a:t>
            </a:r>
            <a:endParaRPr/>
          </a:p>
        </p:txBody>
      </p:sp>
      <p:sp>
        <p:nvSpPr>
          <p:cNvPr id="260" name="Google Shape;260;p32"/>
          <p:cNvSpPr txBox="1"/>
          <p:nvPr/>
        </p:nvSpPr>
        <p:spPr>
          <a:xfrm>
            <a:off x="3227387" y="6705600"/>
            <a:ext cx="6096000" cy="366712"/>
          </a:xfrm>
          <a:prstGeom prst="rect">
            <a:avLst/>
          </a:prstGeom>
          <a:noFill/>
          <a:ln>
            <a:noFill/>
          </a:ln>
        </p:spPr>
        <p:txBody>
          <a:bodyPr anchorCtr="0" anchor="t" bIns="0" lIns="0" spcFirstLastPara="1" rIns="57950" wrap="square" tIns="0">
            <a:spAutoFit/>
          </a:bodyPr>
          <a:lstStyle/>
          <a:p>
            <a:pPr indent="0" lvl="0" marL="55561" marR="0" rtl="0" algn="l">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Balloon races using a straw, string and tape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4" name="Shape 264"/>
        <p:cNvGrpSpPr/>
        <p:nvPr/>
      </p:nvGrpSpPr>
      <p:grpSpPr>
        <a:xfrm>
          <a:off x="0" y="0"/>
          <a:ext cx="0" cy="0"/>
          <a:chOff x="0" y="0"/>
          <a:chExt cx="0" cy="0"/>
        </a:xfrm>
      </p:grpSpPr>
      <p:pic>
        <p:nvPicPr>
          <p:cNvPr id="265" name="Google Shape;265;p33"/>
          <p:cNvPicPr preferRelativeResize="0"/>
          <p:nvPr/>
        </p:nvPicPr>
        <p:blipFill rotWithShape="1">
          <a:blip r:embed="rId4">
            <a:alphaModFix/>
          </a:blip>
          <a:srcRect b="0" l="0" r="0" t="0"/>
          <a:stretch/>
        </p:blipFill>
        <p:spPr>
          <a:xfrm>
            <a:off x="2311400" y="6153150"/>
            <a:ext cx="271462" cy="508000"/>
          </a:xfrm>
          <a:prstGeom prst="rect">
            <a:avLst/>
          </a:prstGeom>
          <a:noFill/>
          <a:ln>
            <a:noFill/>
          </a:ln>
        </p:spPr>
      </p:pic>
      <p:pic>
        <p:nvPicPr>
          <p:cNvPr id="266" name="Google Shape;266;p33"/>
          <p:cNvPicPr preferRelativeResize="0"/>
          <p:nvPr/>
        </p:nvPicPr>
        <p:blipFill rotWithShape="1">
          <a:blip r:embed="rId5">
            <a:alphaModFix/>
          </a:blip>
          <a:srcRect b="0" l="0" r="0" t="0"/>
          <a:stretch/>
        </p:blipFill>
        <p:spPr>
          <a:xfrm>
            <a:off x="5549900" y="7747000"/>
            <a:ext cx="269875" cy="342900"/>
          </a:xfrm>
          <a:prstGeom prst="rect">
            <a:avLst/>
          </a:prstGeom>
          <a:noFill/>
          <a:ln>
            <a:noFill/>
          </a:ln>
        </p:spPr>
      </p:pic>
      <p:pic>
        <p:nvPicPr>
          <p:cNvPr id="267" name="Google Shape;267;p33"/>
          <p:cNvPicPr preferRelativeResize="0"/>
          <p:nvPr/>
        </p:nvPicPr>
        <p:blipFill rotWithShape="1">
          <a:blip r:embed="rId6">
            <a:alphaModFix/>
          </a:blip>
          <a:srcRect b="0" l="0" r="0" t="0"/>
          <a:stretch/>
        </p:blipFill>
        <p:spPr>
          <a:xfrm>
            <a:off x="1624012" y="4711700"/>
            <a:ext cx="4554537" cy="1397000"/>
          </a:xfrm>
          <a:prstGeom prst="rect">
            <a:avLst/>
          </a:prstGeom>
          <a:noFill/>
          <a:ln>
            <a:noFill/>
          </a:ln>
        </p:spPr>
      </p:pic>
      <p:sp>
        <p:nvSpPr>
          <p:cNvPr id="268" name="Google Shape;268;p33"/>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pic>
        <p:nvPicPr>
          <p:cNvPr id="269" name="Google Shape;269;p33"/>
          <p:cNvPicPr preferRelativeResize="0"/>
          <p:nvPr/>
        </p:nvPicPr>
        <p:blipFill rotWithShape="1">
          <a:blip r:embed="rId7">
            <a:alphaModFix/>
          </a:blip>
          <a:srcRect b="0" l="503" r="433" t="0"/>
          <a:stretch/>
        </p:blipFill>
        <p:spPr>
          <a:xfrm>
            <a:off x="7386637" y="1828800"/>
            <a:ext cx="4284662" cy="5765800"/>
          </a:xfrm>
          <a:prstGeom prst="rect">
            <a:avLst/>
          </a:prstGeom>
          <a:noFill/>
          <a:ln>
            <a:noFill/>
          </a:ln>
        </p:spPr>
      </p:pic>
      <p:sp>
        <p:nvSpPr>
          <p:cNvPr id="270" name="Google Shape;270;p33"/>
          <p:cNvSpPr txBox="1"/>
          <p:nvPr/>
        </p:nvSpPr>
        <p:spPr>
          <a:xfrm>
            <a:off x="2819400" y="393700"/>
            <a:ext cx="9105900" cy="17272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5600"/>
              <a:buFont typeface="Arial"/>
              <a:buNone/>
            </a:pPr>
            <a:r>
              <a:rPr b="1" i="0" lang="en-US" sz="5600" u="none">
                <a:solidFill>
                  <a:srgbClr val="000000"/>
                </a:solidFill>
                <a:latin typeface="Arial"/>
                <a:ea typeface="Arial"/>
                <a:cs typeface="Arial"/>
                <a:sym typeface="Arial"/>
              </a:rPr>
              <a:t>Newton’s Law of Gravitation</a:t>
            </a:r>
            <a:endParaRPr/>
          </a:p>
        </p:txBody>
      </p:sp>
      <p:sp>
        <p:nvSpPr>
          <p:cNvPr id="271" name="Google Shape;271;p33"/>
          <p:cNvSpPr txBox="1"/>
          <p:nvPr/>
        </p:nvSpPr>
        <p:spPr>
          <a:xfrm>
            <a:off x="457200" y="2184400"/>
            <a:ext cx="6896100" cy="21209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2800"/>
              <a:buFont typeface="Arial"/>
              <a:buNone/>
            </a:pPr>
            <a:r>
              <a:rPr b="0" i="0" lang="en-US" sz="2800" u="none">
                <a:solidFill>
                  <a:srgbClr val="000000"/>
                </a:solidFill>
                <a:latin typeface="Arial"/>
                <a:ea typeface="Arial"/>
                <a:cs typeface="Arial"/>
                <a:sym typeface="Arial"/>
              </a:rPr>
              <a:t>Newton’s Law of Gravitation states that the gravitational attraction between two objects is proportional to the product of their masses and inversely proportional to the square of their separation.</a:t>
            </a:r>
            <a:endParaRPr/>
          </a:p>
        </p:txBody>
      </p:sp>
      <p:sp>
        <p:nvSpPr>
          <p:cNvPr id="272" name="Google Shape;272;p33"/>
          <p:cNvSpPr/>
          <p:nvPr/>
        </p:nvSpPr>
        <p:spPr>
          <a:xfrm>
            <a:off x="635000" y="6019800"/>
            <a:ext cx="1079500" cy="1066800"/>
          </a:xfrm>
          <a:prstGeom prst="ellipse">
            <a:avLst/>
          </a:prstGeom>
          <a:solidFill>
            <a:srgbClr val="99CCFF"/>
          </a:solidFill>
          <a:ln cap="flat" cmpd="sng" w="126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107950" marR="0" rtl="0" algn="l">
              <a:lnSpc>
                <a:spcPct val="96000"/>
              </a:lnSpc>
              <a:spcBef>
                <a:spcPts val="0"/>
              </a:spcBef>
              <a:spcAft>
                <a:spcPts val="0"/>
              </a:spcAft>
              <a:buNone/>
            </a:pPr>
            <a:r>
              <a:t/>
            </a:r>
            <a:endParaRPr b="0" i="0" sz="1200" u="none">
              <a:solidFill>
                <a:srgbClr val="000000"/>
              </a:solidFill>
              <a:latin typeface="Arial"/>
              <a:ea typeface="Arial"/>
              <a:cs typeface="Arial"/>
              <a:sym typeface="Arial"/>
            </a:endParaRPr>
          </a:p>
        </p:txBody>
      </p:sp>
      <p:sp>
        <p:nvSpPr>
          <p:cNvPr id="273" name="Google Shape;273;p33"/>
          <p:cNvSpPr/>
          <p:nvPr/>
        </p:nvSpPr>
        <p:spPr>
          <a:xfrm>
            <a:off x="9613900" y="7835900"/>
            <a:ext cx="1079500" cy="1066800"/>
          </a:xfrm>
          <a:prstGeom prst="ellipse">
            <a:avLst/>
          </a:prstGeom>
          <a:solidFill>
            <a:srgbClr val="99CCFF"/>
          </a:solidFill>
          <a:ln cap="flat" cmpd="sng" w="126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107950" marR="0" rtl="0" algn="l">
              <a:lnSpc>
                <a:spcPct val="96000"/>
              </a:lnSpc>
              <a:spcBef>
                <a:spcPts val="0"/>
              </a:spcBef>
              <a:spcAft>
                <a:spcPts val="0"/>
              </a:spcAft>
              <a:buNone/>
            </a:pPr>
            <a:r>
              <a:t/>
            </a:r>
            <a:endParaRPr b="0" i="0" sz="1200" u="none">
              <a:solidFill>
                <a:srgbClr val="000000"/>
              </a:solidFill>
              <a:latin typeface="Arial"/>
              <a:ea typeface="Arial"/>
              <a:cs typeface="Arial"/>
              <a:sym typeface="Arial"/>
            </a:endParaRPr>
          </a:p>
        </p:txBody>
      </p:sp>
      <p:cxnSp>
        <p:nvCxnSpPr>
          <p:cNvPr id="274" name="Google Shape;274;p33"/>
          <p:cNvCxnSpPr/>
          <p:nvPr/>
        </p:nvCxnSpPr>
        <p:spPr>
          <a:xfrm>
            <a:off x="1193800" y="6553200"/>
            <a:ext cx="8994775" cy="1787525"/>
          </a:xfrm>
          <a:prstGeom prst="straightConnector1">
            <a:avLst/>
          </a:prstGeom>
          <a:noFill/>
          <a:ln cap="flat" cmpd="sng" w="25550">
            <a:solidFill>
              <a:srgbClr val="000000"/>
            </a:solidFill>
            <a:prstDash val="solid"/>
            <a:miter lim="800000"/>
            <a:headEnd len="med" w="med" type="triangle"/>
            <a:tailEnd len="med" w="med" type="triangle"/>
          </a:ln>
        </p:spPr>
      </p:cxnSp>
      <p:cxnSp>
        <p:nvCxnSpPr>
          <p:cNvPr id="275" name="Google Shape;275;p33"/>
          <p:cNvCxnSpPr/>
          <p:nvPr/>
        </p:nvCxnSpPr>
        <p:spPr>
          <a:xfrm rot="10800000">
            <a:off x="1497012" y="6615112"/>
            <a:ext cx="1465262" cy="309562"/>
          </a:xfrm>
          <a:prstGeom prst="straightConnector1">
            <a:avLst/>
          </a:prstGeom>
          <a:noFill/>
          <a:ln cap="flat" cmpd="sng" w="63350">
            <a:solidFill>
              <a:srgbClr val="000000"/>
            </a:solidFill>
            <a:prstDash val="solid"/>
            <a:miter lim="800000"/>
            <a:headEnd len="med" w="med" type="triangle"/>
            <a:tailEnd len="med" w="med" type="none"/>
          </a:ln>
        </p:spPr>
      </p:cxnSp>
      <p:pic>
        <p:nvPicPr>
          <p:cNvPr id="276" name="Google Shape;276;p33"/>
          <p:cNvPicPr preferRelativeResize="0"/>
          <p:nvPr/>
        </p:nvPicPr>
        <p:blipFill rotWithShape="1">
          <a:blip r:embed="rId8">
            <a:alphaModFix/>
          </a:blip>
          <a:srcRect b="0" l="0" r="0" t="0"/>
          <a:stretch/>
        </p:blipFill>
        <p:spPr>
          <a:xfrm>
            <a:off x="800100" y="6121400"/>
            <a:ext cx="774700" cy="431800"/>
          </a:xfrm>
          <a:prstGeom prst="rect">
            <a:avLst/>
          </a:prstGeom>
          <a:noFill/>
          <a:ln>
            <a:noFill/>
          </a:ln>
        </p:spPr>
      </p:pic>
      <p:pic>
        <p:nvPicPr>
          <p:cNvPr id="277" name="Google Shape;277;p33"/>
          <p:cNvPicPr preferRelativeResize="0"/>
          <p:nvPr/>
        </p:nvPicPr>
        <p:blipFill rotWithShape="1">
          <a:blip r:embed="rId9">
            <a:alphaModFix/>
          </a:blip>
          <a:srcRect b="0" l="0" r="0" t="0"/>
          <a:stretch/>
        </p:blipFill>
        <p:spPr>
          <a:xfrm>
            <a:off x="9715500" y="8343900"/>
            <a:ext cx="800100" cy="434975"/>
          </a:xfrm>
          <a:prstGeom prst="rect">
            <a:avLst/>
          </a:prstGeom>
          <a:noFill/>
          <a:ln>
            <a:noFill/>
          </a:ln>
        </p:spPr>
      </p:pic>
      <p:sp>
        <p:nvSpPr>
          <p:cNvPr id="278" name="Google Shape;278;p33"/>
          <p:cNvSpPr txBox="1"/>
          <p:nvPr/>
        </p:nvSpPr>
        <p:spPr>
          <a:xfrm>
            <a:off x="3706812" y="8343900"/>
            <a:ext cx="4025900" cy="427037"/>
          </a:xfrm>
          <a:prstGeom prst="rect">
            <a:avLst/>
          </a:prstGeom>
          <a:noFill/>
          <a:ln>
            <a:noFill/>
          </a:ln>
        </p:spPr>
        <p:txBody>
          <a:bodyPr anchorCtr="0" anchor="t" bIns="0" lIns="0" spcFirstLastPara="1" rIns="57950" wrap="square" tIns="0">
            <a:spAutoFit/>
          </a:bodyPr>
          <a:lstStyle/>
          <a:p>
            <a:pPr indent="0" lvl="0" marL="55561" marR="0" rtl="0" algn="l">
              <a:lnSpc>
                <a:spcPct val="100000"/>
              </a:lnSpc>
              <a:spcBef>
                <a:spcPts val="0"/>
              </a:spcBef>
              <a:spcAft>
                <a:spcPts val="0"/>
              </a:spcAft>
              <a:buClr>
                <a:srgbClr val="000000"/>
              </a:buClr>
              <a:buSzPts val="2800"/>
              <a:buFont typeface="Arial"/>
              <a:buNone/>
            </a:pPr>
            <a:r>
              <a:rPr b="0" i="0" lang="en-US" sz="2800" u="none">
                <a:solidFill>
                  <a:srgbClr val="000000"/>
                </a:solidFill>
                <a:latin typeface="Arial"/>
                <a:ea typeface="Arial"/>
                <a:cs typeface="Arial"/>
                <a:sym typeface="Arial"/>
              </a:rPr>
              <a:t>G = 6.67 x 10</a:t>
            </a:r>
            <a:r>
              <a:rPr b="0" baseline="30000" i="0" lang="en-US" sz="2800" u="none">
                <a:solidFill>
                  <a:srgbClr val="000000"/>
                </a:solidFill>
                <a:latin typeface="Arial"/>
                <a:ea typeface="Arial"/>
                <a:cs typeface="Arial"/>
                <a:sym typeface="Arial"/>
              </a:rPr>
              <a:t>-11</a:t>
            </a:r>
            <a:r>
              <a:rPr b="0" i="0" lang="en-US" sz="2800" u="none">
                <a:solidFill>
                  <a:srgbClr val="000000"/>
                </a:solidFill>
                <a:latin typeface="Arial"/>
                <a:ea typeface="Arial"/>
                <a:cs typeface="Arial"/>
                <a:sym typeface="Arial"/>
              </a:rPr>
              <a:t> N m</a:t>
            </a:r>
            <a:r>
              <a:rPr b="0" baseline="30000" i="0" lang="en-US" sz="2800" u="none">
                <a:solidFill>
                  <a:srgbClr val="000000"/>
                </a:solidFill>
                <a:latin typeface="Arial"/>
                <a:ea typeface="Arial"/>
                <a:cs typeface="Arial"/>
                <a:sym typeface="Arial"/>
              </a:rPr>
              <a:t>2 </a:t>
            </a:r>
            <a:r>
              <a:rPr b="0" i="0" lang="en-US" sz="2800" u="none">
                <a:solidFill>
                  <a:srgbClr val="000000"/>
                </a:solidFill>
                <a:latin typeface="Arial"/>
                <a:ea typeface="Arial"/>
                <a:cs typeface="Arial"/>
                <a:sym typeface="Arial"/>
              </a:rPr>
              <a:t>kg</a:t>
            </a:r>
            <a:r>
              <a:rPr b="0" baseline="30000" i="0" lang="en-US" sz="2800" u="none">
                <a:solidFill>
                  <a:srgbClr val="000000"/>
                </a:solidFill>
                <a:latin typeface="Arial"/>
                <a:ea typeface="Arial"/>
                <a:cs typeface="Arial"/>
                <a:sym typeface="Arial"/>
              </a:rPr>
              <a:t>-2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pic>
        <p:nvPicPr>
          <p:cNvPr id="283" name="Google Shape;283;p34"/>
          <p:cNvPicPr preferRelativeResize="0"/>
          <p:nvPr/>
        </p:nvPicPr>
        <p:blipFill rotWithShape="1">
          <a:blip r:embed="rId4">
            <a:alphaModFix/>
          </a:blip>
          <a:srcRect b="0" l="0" r="0" t="0"/>
          <a:stretch/>
        </p:blipFill>
        <p:spPr>
          <a:xfrm>
            <a:off x="723900" y="1981200"/>
            <a:ext cx="6049962" cy="5764212"/>
          </a:xfrm>
          <a:prstGeom prst="rect">
            <a:avLst/>
          </a:prstGeom>
          <a:noFill/>
          <a:ln>
            <a:noFill/>
          </a:ln>
        </p:spPr>
      </p:pic>
      <p:sp>
        <p:nvSpPr>
          <p:cNvPr id="284" name="Google Shape;284;p34"/>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285" name="Google Shape;285;p34"/>
          <p:cNvSpPr txBox="1"/>
          <p:nvPr/>
        </p:nvSpPr>
        <p:spPr>
          <a:xfrm>
            <a:off x="2819400" y="393700"/>
            <a:ext cx="9105900" cy="9017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5600"/>
              <a:buFont typeface="Arial"/>
              <a:buNone/>
            </a:pPr>
            <a:r>
              <a:rPr b="1" i="0" lang="en-US" sz="5600" u="none">
                <a:solidFill>
                  <a:srgbClr val="000000"/>
                </a:solidFill>
                <a:latin typeface="Arial"/>
                <a:ea typeface="Arial"/>
                <a:cs typeface="Arial"/>
                <a:sym typeface="Arial"/>
              </a:rPr>
              <a:t>Gravitation Activities</a:t>
            </a:r>
            <a:endParaRPr/>
          </a:p>
        </p:txBody>
      </p:sp>
      <p:sp>
        <p:nvSpPr>
          <p:cNvPr id="286" name="Google Shape;286;p34"/>
          <p:cNvSpPr txBox="1"/>
          <p:nvPr/>
        </p:nvSpPr>
        <p:spPr>
          <a:xfrm>
            <a:off x="6858000" y="2832100"/>
            <a:ext cx="5740400" cy="40005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2400"/>
              <a:buFont typeface="Arial"/>
              <a:buNone/>
            </a:pPr>
            <a:r>
              <a:rPr b="1" i="0" lang="en-US" sz="2400" u="none">
                <a:solidFill>
                  <a:srgbClr val="000000"/>
                </a:solidFill>
                <a:latin typeface="Arial"/>
                <a:ea typeface="Arial"/>
                <a:cs typeface="Arial"/>
                <a:sym typeface="Arial"/>
              </a:rPr>
              <a:t>Activity 1</a:t>
            </a:r>
            <a:endParaRPr/>
          </a:p>
          <a:p>
            <a:pPr indent="0" lvl="0" marL="55561" marR="0" rtl="0" algn="l">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Dropping objects of differing mass and size. Don’t tell students that all objects fall at the same rate. Rather, see if they can deduce it from their experiments.</a:t>
            </a:r>
            <a:endParaRPr/>
          </a:p>
          <a:p>
            <a:pPr indent="0" lvl="0" marL="55561" marR="0" rtl="0" algn="l">
              <a:lnSpc>
                <a:spcPct val="100000"/>
              </a:lnSpc>
              <a:spcBef>
                <a:spcPts val="0"/>
              </a:spcBef>
              <a:spcAft>
                <a:spcPts val="0"/>
              </a:spcAft>
              <a:buClr>
                <a:srgbClr val="000000"/>
              </a:buClr>
              <a:buSzPts val="2400"/>
              <a:buFont typeface="Arial"/>
              <a:buNone/>
            </a:pPr>
            <a:r>
              <a:t/>
            </a:r>
            <a:endParaRPr b="0" i="0" sz="2400" u="none">
              <a:solidFill>
                <a:srgbClr val="000000"/>
              </a:solidFill>
              <a:latin typeface="Arial"/>
              <a:ea typeface="Arial"/>
              <a:cs typeface="Arial"/>
              <a:sym typeface="Arial"/>
            </a:endParaRPr>
          </a:p>
          <a:p>
            <a:pPr indent="0" lvl="0" marL="55561" marR="0" rtl="0" algn="l">
              <a:lnSpc>
                <a:spcPct val="100000"/>
              </a:lnSpc>
              <a:spcBef>
                <a:spcPts val="0"/>
              </a:spcBef>
              <a:spcAft>
                <a:spcPts val="0"/>
              </a:spcAft>
              <a:buClr>
                <a:srgbClr val="000000"/>
              </a:buClr>
              <a:buSzPts val="2400"/>
              <a:buFont typeface="Arial"/>
              <a:buNone/>
            </a:pPr>
            <a:r>
              <a:rPr b="1" i="0" lang="en-US" sz="2400" u="none">
                <a:solidFill>
                  <a:srgbClr val="000000"/>
                </a:solidFill>
                <a:latin typeface="Arial"/>
                <a:ea typeface="Arial"/>
                <a:cs typeface="Arial"/>
                <a:sym typeface="Arial"/>
              </a:rPr>
              <a:t>Activity 2</a:t>
            </a:r>
            <a:endParaRPr/>
          </a:p>
          <a:p>
            <a:pPr indent="0" lvl="0" marL="55561" marR="0" rtl="0" algn="l">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This is a math activity where students fill out a table of surface gravities for the Sun and planets and then compare them.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35"/>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292" name="Google Shape;292;p35"/>
          <p:cNvSpPr txBox="1"/>
          <p:nvPr/>
        </p:nvSpPr>
        <p:spPr>
          <a:xfrm>
            <a:off x="900112" y="2616200"/>
            <a:ext cx="11126787" cy="4318000"/>
          </a:xfrm>
          <a:prstGeom prst="rect">
            <a:avLst/>
          </a:prstGeom>
          <a:solidFill>
            <a:srgbClr val="FFFF33"/>
          </a:solid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000000"/>
              </a:buClr>
              <a:buSzPts val="2800"/>
              <a:buFont typeface="Gill Sans"/>
              <a:buNone/>
            </a:pPr>
            <a:r>
              <a:rPr b="0" i="0" lang="en-US" sz="2800" u="none">
                <a:solidFill>
                  <a:srgbClr val="000000"/>
                </a:solidFill>
                <a:latin typeface="Gill Sans"/>
                <a:ea typeface="Gill Sans"/>
                <a:cs typeface="Gill Sans"/>
                <a:sym typeface="Gill Sans"/>
              </a:rPr>
              <a:t>Place a plastic ruler on the table and bend one end up slightly to create a ramp. Place a glass marble into the slot in the center of the ruler. Put the marble on the flat part of the ruler.  What will happen when you roll another glass marble into the stationary one? Try this with two marbles rolling down the groove and striking the stationary marble. Try it with a single marble sliding into two stationary ones. What will happen if you use marbles of obviously different masses (glass vs. steel, say)? Try rolling a glass marble into a steel marble, and vice versa. What will happen if you roll one marble from each side simultaneously into a stationary marble?</a:t>
            </a:r>
            <a:endParaRPr/>
          </a:p>
          <a:p>
            <a:pPr indent="0" lvl="0" marL="0" marR="0" rtl="0" algn="l">
              <a:lnSpc>
                <a:spcPct val="100000"/>
              </a:lnSpc>
              <a:spcBef>
                <a:spcPts val="0"/>
              </a:spcBef>
              <a:spcAft>
                <a:spcPts val="0"/>
              </a:spcAft>
              <a:buClr>
                <a:srgbClr val="000000"/>
              </a:buClr>
              <a:buSzPts val="1600"/>
              <a:buFont typeface="Arial"/>
              <a:buNone/>
            </a:pPr>
            <a:r>
              <a:t/>
            </a:r>
            <a:endParaRPr b="0" i="0" sz="1600" u="none">
              <a:solidFill>
                <a:srgbClr val="000000"/>
              </a:solidFill>
              <a:latin typeface="Times New Roman"/>
              <a:ea typeface="Times New Roman"/>
              <a:cs typeface="Times New Roman"/>
              <a:sym typeface="Times New Roman"/>
            </a:endParaRPr>
          </a:p>
          <a:p>
            <a:pPr indent="0" lvl="0" marL="107950" marR="0" rtl="0" algn="l">
              <a:lnSpc>
                <a:spcPct val="96000"/>
              </a:lnSpc>
              <a:spcBef>
                <a:spcPts val="0"/>
              </a:spcBef>
              <a:spcAft>
                <a:spcPts val="0"/>
              </a:spcAft>
              <a:buNone/>
            </a:pPr>
            <a:r>
              <a:t/>
            </a:r>
            <a:endParaRPr b="0" i="0" sz="1600" u="none">
              <a:solidFill>
                <a:srgbClr val="000000"/>
              </a:solidFill>
              <a:latin typeface="Times New Roman"/>
              <a:ea typeface="Times New Roman"/>
              <a:cs typeface="Times New Roman"/>
              <a:sym typeface="Times New Roman"/>
            </a:endParaRPr>
          </a:p>
        </p:txBody>
      </p:sp>
      <p:sp>
        <p:nvSpPr>
          <p:cNvPr id="293" name="Google Shape;293;p35"/>
          <p:cNvSpPr txBox="1"/>
          <p:nvPr/>
        </p:nvSpPr>
        <p:spPr>
          <a:xfrm>
            <a:off x="2770187" y="431800"/>
            <a:ext cx="7448550" cy="2560637"/>
          </a:xfrm>
          <a:prstGeom prst="rect">
            <a:avLst/>
          </a:prstGeom>
          <a:noFill/>
          <a:ln>
            <a:noFill/>
          </a:ln>
        </p:spPr>
        <p:txBody>
          <a:bodyPr anchorCtr="0" anchor="t" bIns="0" lIns="0" spcFirstLastPara="1" rIns="0" wrap="square" tIns="0">
            <a:spAutoFit/>
          </a:bodyPr>
          <a:lstStyle/>
          <a:p>
            <a:pPr indent="-317499" lvl="0" marL="646112" marR="0" rtl="0" algn="ctr">
              <a:lnSpc>
                <a:spcPct val="100000"/>
              </a:lnSpc>
              <a:spcBef>
                <a:spcPts val="0"/>
              </a:spcBef>
              <a:spcAft>
                <a:spcPts val="0"/>
              </a:spcAft>
              <a:buClr>
                <a:srgbClr val="000000"/>
              </a:buClr>
              <a:buSzPts val="8400"/>
              <a:buFont typeface="Gill Sans"/>
              <a:buNone/>
            </a:pPr>
            <a:r>
              <a:rPr b="0" i="0" lang="en-US" sz="8400" u="none">
                <a:solidFill>
                  <a:srgbClr val="000000"/>
                </a:solidFill>
                <a:latin typeface="Gill Sans"/>
                <a:ea typeface="Gill Sans"/>
                <a:cs typeface="Gill Sans"/>
                <a:sym typeface="Gill Sans"/>
              </a:rPr>
              <a:t>Ruler &amp; Marbles</a:t>
            </a:r>
            <a:endParaRPr/>
          </a:p>
          <a:p>
            <a:pPr indent="0" lvl="0" marL="107950" marR="0" rtl="0" algn="l">
              <a:lnSpc>
                <a:spcPct val="96000"/>
              </a:lnSpc>
              <a:spcBef>
                <a:spcPts val="0"/>
              </a:spcBef>
              <a:spcAft>
                <a:spcPts val="0"/>
              </a:spcAft>
              <a:buNone/>
            </a:pPr>
            <a:r>
              <a:t/>
            </a:r>
            <a:endParaRPr b="0" i="0" sz="8400" u="none">
              <a:solidFill>
                <a:srgbClr val="000000"/>
              </a:solidFill>
              <a:latin typeface="Gill Sans"/>
              <a:ea typeface="Gill Sans"/>
              <a:cs typeface="Gill Sans"/>
              <a:sym typeface="Gill Sans"/>
            </a:endParaRPr>
          </a:p>
        </p:txBody>
      </p:sp>
      <p:sp>
        <p:nvSpPr>
          <p:cNvPr id="294" name="Google Shape;294;p35"/>
          <p:cNvSpPr txBox="1"/>
          <p:nvPr/>
        </p:nvSpPr>
        <p:spPr>
          <a:xfrm>
            <a:off x="419100" y="7950200"/>
            <a:ext cx="12179300" cy="4445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This is part of a suite of activities created by one of the SSU Education Ambassadors.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36"/>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300" name="Google Shape;300;p36"/>
          <p:cNvSpPr txBox="1"/>
          <p:nvPr>
            <p:ph type="title"/>
          </p:nvPr>
        </p:nvSpPr>
        <p:spPr>
          <a:xfrm>
            <a:off x="647700" y="390525"/>
            <a:ext cx="11709400" cy="1884362"/>
          </a:xfrm>
          <a:prstGeom prst="rect">
            <a:avLst/>
          </a:prstGeom>
          <a:noFill/>
          <a:ln>
            <a:noFill/>
          </a:ln>
        </p:spPr>
        <p:txBody>
          <a:bodyPr anchorCtr="0" anchor="t" bIns="46800" lIns="90000" spcFirstLastPara="1" rIns="57950" wrap="square" tIns="46800">
            <a:noAutofit/>
          </a:bodyPr>
          <a:lstStyle/>
          <a:p>
            <a:pPr indent="0" lvl="0" marL="55561" rtl="0" algn="ctr">
              <a:lnSpc>
                <a:spcPct val="100000"/>
              </a:lnSpc>
              <a:spcBef>
                <a:spcPts val="0"/>
              </a:spcBef>
              <a:spcAft>
                <a:spcPts val="0"/>
              </a:spcAft>
              <a:buClr>
                <a:srgbClr val="000000"/>
              </a:buClr>
              <a:buSzPts val="6200"/>
              <a:buFont typeface="Arial"/>
              <a:buNone/>
            </a:pPr>
            <a:r>
              <a:rPr b="0" i="0" lang="en-US" sz="6200" u="none">
                <a:solidFill>
                  <a:srgbClr val="000000"/>
                </a:solidFill>
                <a:latin typeface="Arial"/>
                <a:ea typeface="Arial"/>
                <a:cs typeface="Arial"/>
                <a:sym typeface="Arial"/>
              </a:rPr>
              <a:t>Resources</a:t>
            </a:r>
            <a:endParaRPr/>
          </a:p>
        </p:txBody>
      </p:sp>
      <p:sp>
        <p:nvSpPr>
          <p:cNvPr id="301" name="Google Shape;301;p36"/>
          <p:cNvSpPr txBox="1"/>
          <p:nvPr>
            <p:ph idx="1" type="body"/>
          </p:nvPr>
        </p:nvSpPr>
        <p:spPr>
          <a:xfrm>
            <a:off x="647700" y="2273300"/>
            <a:ext cx="11709400" cy="7480300"/>
          </a:xfrm>
          <a:prstGeom prst="rect">
            <a:avLst/>
          </a:prstGeom>
          <a:noFill/>
          <a:ln>
            <a:noFill/>
          </a:ln>
        </p:spPr>
        <p:txBody>
          <a:bodyPr anchorCtr="0" anchor="t" bIns="46800" lIns="90000" spcFirstLastPara="1" rIns="57950" wrap="square" tIns="46800">
            <a:noAutofit/>
          </a:bodyPr>
          <a:lstStyle/>
          <a:p>
            <a:pPr indent="-341312" lvl="0" marL="381000" marR="0" rtl="0" algn="l">
              <a:lnSpc>
                <a:spcPct val="90000"/>
              </a:lnSpc>
              <a:spcBef>
                <a:spcPts val="0"/>
              </a:spcBef>
              <a:spcAft>
                <a:spcPts val="0"/>
              </a:spcAft>
              <a:buClr>
                <a:srgbClr val="000000"/>
              </a:buClr>
              <a:buSzPts val="3800"/>
              <a:buFont typeface="Arial"/>
              <a:buChar char="•"/>
            </a:pPr>
            <a:r>
              <a:rPr b="0" i="1" lang="en-US" sz="3800" u="none" cap="none" strike="noStrike">
                <a:solidFill>
                  <a:srgbClr val="000000"/>
                </a:solidFill>
                <a:latin typeface="Arial"/>
                <a:ea typeface="Arial"/>
                <a:cs typeface="Arial"/>
                <a:sym typeface="Arial"/>
              </a:rPr>
              <a:t>Swift </a:t>
            </a:r>
            <a:r>
              <a:rPr b="0" i="0" lang="en-US" sz="3800" u="none" cap="none" strike="noStrike">
                <a:solidFill>
                  <a:srgbClr val="000000"/>
                </a:solidFill>
                <a:latin typeface="Arial"/>
                <a:ea typeface="Arial"/>
                <a:cs typeface="Arial"/>
                <a:sym typeface="Arial"/>
              </a:rPr>
              <a:t>Education site:</a:t>
            </a:r>
            <a:endParaRPr/>
          </a:p>
          <a:p>
            <a:pPr indent="-284162" lvl="1" marL="781050" marR="0" rtl="0" algn="l">
              <a:lnSpc>
                <a:spcPct val="90000"/>
              </a:lnSpc>
              <a:spcBef>
                <a:spcPts val="900"/>
              </a:spcBef>
              <a:spcAft>
                <a:spcPts val="0"/>
              </a:spcAft>
              <a:buClr>
                <a:srgbClr val="009999"/>
              </a:buClr>
              <a:buSzPts val="3800"/>
              <a:buFont typeface="Arial"/>
              <a:buChar char="–"/>
            </a:pPr>
            <a:r>
              <a:rPr b="0" i="0" lang="en-US" sz="3800" u="sng" cap="none" strike="noStrike">
                <a:solidFill>
                  <a:srgbClr val="009999"/>
                </a:solidFill>
                <a:latin typeface="Arial"/>
                <a:ea typeface="Arial"/>
                <a:cs typeface="Arial"/>
                <a:sym typeface="Arial"/>
              </a:rPr>
              <a:t>http://swift.sonoma.edu</a:t>
            </a:r>
            <a:r>
              <a:rPr b="0" i="0" lang="en-US" sz="3800" u="none" cap="none" strike="noStrike">
                <a:solidFill>
                  <a:srgbClr val="000000"/>
                </a:solidFill>
                <a:latin typeface="Arial"/>
                <a:ea typeface="Arial"/>
                <a:cs typeface="Arial"/>
                <a:sym typeface="Arial"/>
              </a:rPr>
              <a:t> </a:t>
            </a:r>
            <a:endParaRPr/>
          </a:p>
          <a:p>
            <a:pPr indent="-341312" lvl="0" marL="381000" marR="0" rtl="0" algn="l">
              <a:lnSpc>
                <a:spcPct val="90000"/>
              </a:lnSpc>
              <a:spcBef>
                <a:spcPts val="1100"/>
              </a:spcBef>
              <a:spcAft>
                <a:spcPts val="0"/>
              </a:spcAft>
              <a:buClr>
                <a:srgbClr val="000000"/>
              </a:buClr>
              <a:buSzPts val="3800"/>
              <a:buFont typeface="Arial"/>
              <a:buChar char="•"/>
            </a:pPr>
            <a:r>
              <a:rPr b="0" i="1" lang="en-US" sz="3800" u="none" cap="none" strike="noStrike">
                <a:solidFill>
                  <a:srgbClr val="000000"/>
                </a:solidFill>
                <a:latin typeface="Arial"/>
                <a:ea typeface="Arial"/>
                <a:cs typeface="Arial"/>
                <a:sym typeface="Arial"/>
              </a:rPr>
              <a:t>Swift</a:t>
            </a:r>
            <a:r>
              <a:rPr b="0" i="0" lang="en-US" sz="3800" u="none" cap="none" strike="noStrike">
                <a:solidFill>
                  <a:srgbClr val="000000"/>
                </a:solidFill>
                <a:latin typeface="Arial"/>
                <a:ea typeface="Arial"/>
                <a:cs typeface="Arial"/>
                <a:sym typeface="Arial"/>
              </a:rPr>
              <a:t> Satellite:</a:t>
            </a:r>
            <a:endParaRPr/>
          </a:p>
          <a:p>
            <a:pPr indent="-284162" lvl="1" marL="781050" marR="0" rtl="0" algn="l">
              <a:lnSpc>
                <a:spcPct val="90000"/>
              </a:lnSpc>
              <a:spcBef>
                <a:spcPts val="900"/>
              </a:spcBef>
              <a:spcAft>
                <a:spcPts val="0"/>
              </a:spcAft>
              <a:buClr>
                <a:srgbClr val="009999"/>
              </a:buClr>
              <a:buSzPts val="3800"/>
              <a:buFont typeface="Arial"/>
              <a:buChar char="–"/>
            </a:pPr>
            <a:r>
              <a:rPr b="0" i="0" lang="en-US" sz="3800" u="sng" cap="none" strike="noStrike">
                <a:solidFill>
                  <a:srgbClr val="009999"/>
                </a:solidFill>
                <a:latin typeface="Arial"/>
                <a:ea typeface="Arial"/>
                <a:cs typeface="Arial"/>
                <a:sym typeface="Arial"/>
                <a:hlinkClick r:id="rId4">
                  <a:extLst>
                    <a:ext uri="{A12FA001-AC4F-418D-AE19-62706E023703}">
                      <ahyp:hlinkClr val="tx"/>
                    </a:ext>
                  </a:extLst>
                </a:hlinkClick>
              </a:rPr>
              <a:t>http://swift.gsfc.nasa.gov</a:t>
            </a:r>
            <a:endParaRPr/>
          </a:p>
          <a:p>
            <a:pPr indent="-341312" lvl="0" marL="381000" marR="0" rtl="0" algn="l">
              <a:lnSpc>
                <a:spcPct val="90000"/>
              </a:lnSpc>
              <a:spcBef>
                <a:spcPts val="1100"/>
              </a:spcBef>
              <a:spcAft>
                <a:spcPts val="0"/>
              </a:spcAft>
              <a:buClr>
                <a:srgbClr val="000000"/>
              </a:buClr>
              <a:buSzPts val="3800"/>
              <a:buFont typeface="Arial"/>
              <a:buChar char="•"/>
            </a:pPr>
            <a:r>
              <a:rPr b="0" i="0" lang="en-US" sz="3800" u="none" cap="none" strike="noStrike">
                <a:solidFill>
                  <a:srgbClr val="000000"/>
                </a:solidFill>
                <a:latin typeface="Arial"/>
                <a:ea typeface="Arial"/>
                <a:cs typeface="Arial"/>
                <a:sym typeface="Arial"/>
              </a:rPr>
              <a:t>The Space Place:</a:t>
            </a:r>
            <a:endParaRPr/>
          </a:p>
          <a:p>
            <a:pPr indent="-284162" lvl="1" marL="781050" marR="0" rtl="0" algn="l">
              <a:lnSpc>
                <a:spcPct val="90000"/>
              </a:lnSpc>
              <a:spcBef>
                <a:spcPts val="900"/>
              </a:spcBef>
              <a:spcAft>
                <a:spcPts val="0"/>
              </a:spcAft>
              <a:buClr>
                <a:srgbClr val="009999"/>
              </a:buClr>
              <a:buSzPts val="3800"/>
              <a:buFont typeface="Arial"/>
              <a:buChar char="–"/>
            </a:pPr>
            <a:r>
              <a:rPr b="0" i="0" lang="en-US" sz="3800" u="sng" cap="none" strike="noStrike">
                <a:solidFill>
                  <a:srgbClr val="009999"/>
                </a:solidFill>
                <a:latin typeface="Arial"/>
                <a:ea typeface="Arial"/>
                <a:cs typeface="Arial"/>
                <a:sym typeface="Arial"/>
                <a:hlinkClick r:id="rId5">
                  <a:extLst>
                    <a:ext uri="{A12FA001-AC4F-418D-AE19-62706E023703}">
                      <ahyp:hlinkClr val="tx"/>
                    </a:ext>
                  </a:extLst>
                </a:hlinkClick>
              </a:rPr>
              <a:t>http://spaceplace.nasa.gov</a:t>
            </a:r>
            <a:r>
              <a:rPr b="0" i="0" lang="en-US" sz="3800" u="none" cap="none" strike="noStrike">
                <a:solidFill>
                  <a:srgbClr val="000000"/>
                </a:solidFill>
                <a:latin typeface="Arial"/>
                <a:ea typeface="Arial"/>
                <a:cs typeface="Arial"/>
                <a:sym typeface="Arial"/>
              </a:rPr>
              <a:t> </a:t>
            </a:r>
            <a:endParaRPr/>
          </a:p>
          <a:p>
            <a:pPr indent="-341312" lvl="0" marL="381000" marR="0" rtl="0" algn="l">
              <a:lnSpc>
                <a:spcPct val="90000"/>
              </a:lnSpc>
              <a:spcBef>
                <a:spcPts val="1100"/>
              </a:spcBef>
              <a:spcAft>
                <a:spcPts val="0"/>
              </a:spcAft>
              <a:buClr>
                <a:srgbClr val="000000"/>
              </a:buClr>
              <a:buSzPts val="3800"/>
              <a:buFont typeface="Arial"/>
              <a:buChar char="•"/>
            </a:pPr>
            <a:r>
              <a:rPr b="0" i="0" lang="en-US" sz="3800" u="none" cap="none" strike="noStrike">
                <a:solidFill>
                  <a:srgbClr val="000000"/>
                </a:solidFill>
                <a:latin typeface="Arial"/>
                <a:ea typeface="Arial"/>
                <a:cs typeface="Arial"/>
                <a:sym typeface="Arial"/>
              </a:rPr>
              <a:t>Space Science Education Resource Directory:</a:t>
            </a:r>
            <a:r>
              <a:rPr b="0" i="1" lang="en-US" sz="3800" u="none" cap="none" strike="noStrike">
                <a:solidFill>
                  <a:srgbClr val="000000"/>
                </a:solidFill>
                <a:latin typeface="Arial"/>
                <a:ea typeface="Arial"/>
                <a:cs typeface="Arial"/>
                <a:sym typeface="Arial"/>
              </a:rPr>
              <a:t> </a:t>
            </a:r>
            <a:endParaRPr/>
          </a:p>
          <a:p>
            <a:pPr indent="-284162" lvl="1" marL="781050" marR="0" rtl="0" algn="l">
              <a:lnSpc>
                <a:spcPct val="90000"/>
              </a:lnSpc>
              <a:spcBef>
                <a:spcPts val="900"/>
              </a:spcBef>
              <a:spcAft>
                <a:spcPts val="0"/>
              </a:spcAft>
              <a:buClr>
                <a:srgbClr val="009999"/>
              </a:buClr>
              <a:buSzPts val="3800"/>
              <a:buFont typeface="Arial"/>
              <a:buChar char="–"/>
            </a:pPr>
            <a:r>
              <a:rPr b="0" i="0" lang="en-US" sz="3800" u="sng" cap="none" strike="noStrike">
                <a:solidFill>
                  <a:srgbClr val="009999"/>
                </a:solidFill>
                <a:latin typeface="Arial"/>
                <a:ea typeface="Arial"/>
                <a:cs typeface="Arial"/>
                <a:sym typeface="Arial"/>
                <a:hlinkClick r:id="rId6">
                  <a:extLst>
                    <a:ext uri="{A12FA001-AC4F-418D-AE19-62706E023703}">
                      <ahyp:hlinkClr val="tx"/>
                    </a:ext>
                  </a:extLst>
                </a:hlinkClick>
              </a:rPr>
              <a:t>http://teachspacescience.org</a:t>
            </a:r>
            <a:r>
              <a:rPr b="0" i="0" lang="en-US" sz="3800" u="none" cap="none" strike="noStrike">
                <a:solidFill>
                  <a:srgbClr val="000000"/>
                </a:solidFill>
                <a:latin typeface="Arial"/>
                <a:ea typeface="Arial"/>
                <a:cs typeface="Arial"/>
                <a:sym typeface="Arial"/>
              </a:rPr>
              <a:t>  </a:t>
            </a:r>
            <a:endParaRPr/>
          </a:p>
          <a:p>
            <a:pPr indent="-341312" lvl="0" marL="381000" marR="0" rtl="0" algn="l">
              <a:lnSpc>
                <a:spcPct val="90000"/>
              </a:lnSpc>
              <a:spcBef>
                <a:spcPts val="1100"/>
              </a:spcBef>
              <a:spcAft>
                <a:spcPts val="0"/>
              </a:spcAft>
              <a:buClr>
                <a:srgbClr val="000000"/>
              </a:buClr>
              <a:buSzPts val="3800"/>
              <a:buFont typeface="Arial"/>
              <a:buChar char="•"/>
            </a:pPr>
            <a:r>
              <a:rPr b="0" i="0" lang="en-US" sz="3800" u="none" cap="none" strike="noStrike">
                <a:solidFill>
                  <a:srgbClr val="000000"/>
                </a:solidFill>
                <a:latin typeface="Arial"/>
                <a:ea typeface="Arial"/>
                <a:cs typeface="Arial"/>
                <a:sym typeface="Arial"/>
              </a:rPr>
              <a:t>NASA portal site for </a:t>
            </a:r>
            <a:r>
              <a:rPr b="0" i="1" lang="en-US" sz="3800" u="none" cap="none" strike="noStrike">
                <a:solidFill>
                  <a:srgbClr val="000000"/>
                </a:solidFill>
                <a:latin typeface="Arial"/>
                <a:ea typeface="Arial"/>
                <a:cs typeface="Arial"/>
                <a:sym typeface="Arial"/>
              </a:rPr>
              <a:t>Swift</a:t>
            </a:r>
            <a:r>
              <a:rPr b="0" i="0" lang="en-US" sz="3800" u="none" cap="none" strike="noStrike">
                <a:solidFill>
                  <a:srgbClr val="000000"/>
                </a:solidFill>
                <a:latin typeface="Arial"/>
                <a:ea typeface="Arial"/>
                <a:cs typeface="Arial"/>
                <a:sym typeface="Arial"/>
              </a:rPr>
              <a:t>: </a:t>
            </a:r>
            <a:endParaRPr/>
          </a:p>
          <a:p>
            <a:pPr indent="-284162" lvl="1" marL="781050" marR="0" rtl="0" algn="l">
              <a:lnSpc>
                <a:spcPct val="90000"/>
              </a:lnSpc>
              <a:spcBef>
                <a:spcPts val="900"/>
              </a:spcBef>
              <a:spcAft>
                <a:spcPts val="0"/>
              </a:spcAft>
              <a:buClr>
                <a:srgbClr val="009999"/>
              </a:buClr>
              <a:buSzPts val="3800"/>
              <a:buFont typeface="Arial"/>
              <a:buChar char="–"/>
            </a:pPr>
            <a:r>
              <a:rPr b="0" i="0" lang="en-US" sz="3800" u="sng" cap="none" strike="noStrike">
                <a:solidFill>
                  <a:srgbClr val="009999"/>
                </a:solidFill>
                <a:latin typeface="Arial"/>
                <a:ea typeface="Arial"/>
                <a:cs typeface="Arial"/>
                <a:sym typeface="Arial"/>
                <a:hlinkClick r:id="rId7">
                  <a:extLst>
                    <a:ext uri="{A12FA001-AC4F-418D-AE19-62706E023703}">
                      <ahyp:hlinkClr val="tx"/>
                    </a:ext>
                  </a:extLst>
                </a:hlinkClick>
              </a:rPr>
              <a:t>http://www.nasa.gov/swift</a:t>
            </a:r>
            <a:r>
              <a:rPr b="0" i="0" lang="en-US" sz="3800" u="none" cap="none" strike="noStrike">
                <a:solidFill>
                  <a:srgbClr val="000000"/>
                </a:solidFill>
                <a:latin typeface="Arial"/>
                <a:ea typeface="Arial"/>
                <a:cs typeface="Arial"/>
                <a:sym typeface="Arial"/>
              </a:rPr>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37"/>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307" name="Google Shape;307;p37"/>
          <p:cNvSpPr txBox="1"/>
          <p:nvPr>
            <p:ph type="title"/>
          </p:nvPr>
        </p:nvSpPr>
        <p:spPr>
          <a:xfrm>
            <a:off x="900112" y="1422400"/>
            <a:ext cx="11160125" cy="7353300"/>
          </a:xfrm>
          <a:prstGeom prst="rect">
            <a:avLst/>
          </a:prstGeom>
          <a:noFill/>
          <a:ln>
            <a:noFill/>
          </a:ln>
        </p:spPr>
        <p:txBody>
          <a:bodyPr anchorCtr="0" anchor="ctr" bIns="46800" lIns="90000" spcFirstLastPara="1" rIns="0" wrap="square" tIns="46800">
            <a:noAutofit/>
          </a:bodyPr>
          <a:lstStyle/>
          <a:p>
            <a:pPr indent="0" lvl="0" marL="55561" rtl="0" algn="ctr">
              <a:lnSpc>
                <a:spcPct val="100000"/>
              </a:lnSpc>
              <a:spcBef>
                <a:spcPts val="0"/>
              </a:spcBef>
              <a:spcAft>
                <a:spcPts val="0"/>
              </a:spcAft>
              <a:buClr>
                <a:srgbClr val="000000"/>
              </a:buClr>
              <a:buSzPts val="4800"/>
              <a:buFont typeface="Gill Sans"/>
              <a:buNone/>
            </a:pPr>
            <a:r>
              <a:rPr b="0" i="0" lang="en-US" sz="4800" u="none">
                <a:solidFill>
                  <a:srgbClr val="000000"/>
                </a:solidFill>
                <a:latin typeface="Gill Sans"/>
                <a:ea typeface="Gill Sans"/>
                <a:cs typeface="Gill Sans"/>
                <a:sym typeface="Gill Sans"/>
              </a:rPr>
              <a:t>Please fill out your assessment forms now.</a:t>
            </a:r>
            <a:br>
              <a:rPr b="0" i="0" lang="en-US" sz="4800" u="none">
                <a:solidFill>
                  <a:srgbClr val="000000"/>
                </a:solidFill>
                <a:latin typeface="Gill Sans"/>
                <a:ea typeface="Gill Sans"/>
                <a:cs typeface="Gill Sans"/>
                <a:sym typeface="Gill Sans"/>
              </a:rPr>
            </a:br>
            <a:br>
              <a:rPr b="0" i="0" lang="en-US" sz="4800" u="none">
                <a:solidFill>
                  <a:srgbClr val="000000"/>
                </a:solidFill>
                <a:latin typeface="Gill Sans"/>
                <a:ea typeface="Gill Sans"/>
                <a:cs typeface="Gill Sans"/>
                <a:sym typeface="Gill Sans"/>
              </a:rPr>
            </a:br>
            <a:r>
              <a:rPr b="0" i="0" lang="en-US" sz="4800" u="none">
                <a:solidFill>
                  <a:srgbClr val="000000"/>
                </a:solidFill>
                <a:latin typeface="Gill Sans"/>
                <a:ea typeface="Gill Sans"/>
                <a:cs typeface="Gill Sans"/>
                <a:sym typeface="Gill Sans"/>
              </a:rPr>
              <a:t>Thank You!</a:t>
            </a:r>
            <a:endParaRPr/>
          </a:p>
          <a:p>
            <a:pPr indent="0" lvl="0" marL="55561" rtl="0" algn="ctr">
              <a:lnSpc>
                <a:spcPct val="96000"/>
              </a:lnSpc>
              <a:spcBef>
                <a:spcPts val="0"/>
              </a:spcBef>
              <a:spcAft>
                <a:spcPts val="0"/>
              </a:spcAft>
              <a:buNone/>
            </a:pPr>
            <a:r>
              <a:t/>
            </a:r>
            <a:endParaRPr b="0" i="0" sz="4800" u="none">
              <a:solidFill>
                <a:srgbClr val="000000"/>
              </a:solidFill>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 name="Shape 57"/>
        <p:cNvGrpSpPr/>
        <p:nvPr/>
      </p:nvGrpSpPr>
      <p:grpSpPr>
        <a:xfrm>
          <a:off x="0" y="0"/>
          <a:ext cx="0" cy="0"/>
          <a:chOff x="0" y="0"/>
          <a:chExt cx="0" cy="0"/>
        </a:xfrm>
      </p:grpSpPr>
      <p:pic>
        <p:nvPicPr>
          <p:cNvPr id="58" name="Google Shape;58;p11"/>
          <p:cNvPicPr preferRelativeResize="0"/>
          <p:nvPr/>
        </p:nvPicPr>
        <p:blipFill rotWithShape="1">
          <a:blip r:embed="rId4">
            <a:alphaModFix/>
          </a:blip>
          <a:srcRect b="0" l="0" r="0" t="0"/>
          <a:stretch/>
        </p:blipFill>
        <p:spPr>
          <a:xfrm>
            <a:off x="7607300" y="1676400"/>
            <a:ext cx="4460875" cy="3344862"/>
          </a:xfrm>
          <a:prstGeom prst="rect">
            <a:avLst/>
          </a:prstGeom>
          <a:noFill/>
          <a:ln>
            <a:noFill/>
          </a:ln>
        </p:spPr>
      </p:pic>
      <p:sp>
        <p:nvSpPr>
          <p:cNvPr id="59" name="Google Shape;59;p11"/>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60" name="Google Shape;60;p11"/>
          <p:cNvSpPr txBox="1"/>
          <p:nvPr>
            <p:ph idx="1" type="body"/>
          </p:nvPr>
        </p:nvSpPr>
        <p:spPr>
          <a:xfrm>
            <a:off x="685800" y="1892300"/>
            <a:ext cx="6540500" cy="7481887"/>
          </a:xfrm>
          <a:prstGeom prst="rect">
            <a:avLst/>
          </a:prstGeom>
          <a:noFill/>
          <a:ln>
            <a:noFill/>
          </a:ln>
        </p:spPr>
        <p:txBody>
          <a:bodyPr anchorCtr="0" anchor="t" bIns="46800" lIns="90000" spcFirstLastPara="1" rIns="57950" wrap="square" tIns="46800">
            <a:noAutofit/>
          </a:bodyPr>
          <a:lstStyle/>
          <a:p>
            <a:pPr indent="-341312" lvl="0" marL="381000" marR="0" rtl="0" algn="l">
              <a:lnSpc>
                <a:spcPct val="80000"/>
              </a:lnSpc>
              <a:spcBef>
                <a:spcPts val="0"/>
              </a:spcBef>
              <a:spcAft>
                <a:spcPts val="0"/>
              </a:spcAft>
              <a:buClr>
                <a:srgbClr val="000000"/>
              </a:buClr>
              <a:buSzPts val="5000"/>
              <a:buFont typeface="Arial"/>
              <a:buNone/>
            </a:pPr>
            <a:r>
              <a:rPr b="0" i="0" lang="en-US" sz="5000" u="none" cap="none" strike="noStrike">
                <a:solidFill>
                  <a:srgbClr val="000000"/>
                </a:solidFill>
                <a:latin typeface="Arial"/>
                <a:ea typeface="Arial"/>
                <a:cs typeface="Arial"/>
                <a:sym typeface="Arial"/>
              </a:rPr>
              <a:t>What is Swift?</a:t>
            </a:r>
            <a:endParaRPr/>
          </a:p>
          <a:p>
            <a:pPr indent="-341312" lvl="0" marL="381000" marR="0" rtl="0" algn="l">
              <a:lnSpc>
                <a:spcPct val="80000"/>
              </a:lnSpc>
              <a:spcBef>
                <a:spcPts val="1100"/>
              </a:spcBef>
              <a:spcAft>
                <a:spcPts val="0"/>
              </a:spcAft>
              <a:buClr>
                <a:srgbClr val="000000"/>
              </a:buClr>
              <a:buSzPts val="3800"/>
              <a:buFont typeface="Arial"/>
              <a:buChar char="•"/>
            </a:pPr>
            <a:r>
              <a:rPr b="0" i="0" lang="en-US" sz="3800" u="none" cap="none" strike="noStrike">
                <a:solidFill>
                  <a:srgbClr val="000000"/>
                </a:solidFill>
                <a:latin typeface="Arial"/>
                <a:ea typeface="Arial"/>
                <a:cs typeface="Arial"/>
                <a:sym typeface="Arial"/>
              </a:rPr>
              <a:t>Swift: Not an acronym!</a:t>
            </a:r>
            <a:endParaRPr/>
          </a:p>
          <a:p>
            <a:pPr indent="-341312" lvl="0" marL="381000" marR="0" rtl="0" algn="l">
              <a:lnSpc>
                <a:spcPct val="80000"/>
              </a:lnSpc>
              <a:spcBef>
                <a:spcPts val="1100"/>
              </a:spcBef>
              <a:spcAft>
                <a:spcPts val="0"/>
              </a:spcAft>
              <a:buClr>
                <a:srgbClr val="000000"/>
              </a:buClr>
              <a:buSzPts val="3800"/>
              <a:buFont typeface="Arial"/>
              <a:buChar char="•"/>
            </a:pPr>
            <a:r>
              <a:rPr b="0" i="0" lang="en-US" sz="3800" u="none" cap="none" strike="noStrike">
                <a:solidFill>
                  <a:srgbClr val="000000"/>
                </a:solidFill>
                <a:latin typeface="Arial"/>
                <a:ea typeface="Arial"/>
                <a:cs typeface="Arial"/>
                <a:sym typeface="Arial"/>
              </a:rPr>
              <a:t>Gamma ray burst finder</a:t>
            </a:r>
            <a:endParaRPr/>
          </a:p>
          <a:p>
            <a:pPr indent="-284162" lvl="1" marL="781050" marR="0" rtl="0" algn="l">
              <a:lnSpc>
                <a:spcPct val="80000"/>
              </a:lnSpc>
              <a:spcBef>
                <a:spcPts val="900"/>
              </a:spcBef>
              <a:spcAft>
                <a:spcPts val="0"/>
              </a:spcAft>
              <a:buClr>
                <a:srgbClr val="000000"/>
              </a:buClr>
              <a:buSzPts val="3400"/>
              <a:buFont typeface="Arial"/>
              <a:buChar char="•"/>
            </a:pPr>
            <a:r>
              <a:rPr b="0" i="0" lang="en-US" sz="3400" u="none" cap="none" strike="noStrike">
                <a:solidFill>
                  <a:srgbClr val="000000"/>
                </a:solidFill>
                <a:latin typeface="Arial"/>
                <a:ea typeface="Arial"/>
                <a:cs typeface="Arial"/>
                <a:sym typeface="Arial"/>
              </a:rPr>
              <a:t>Detects GRBs in soft gamma rays</a:t>
            </a:r>
            <a:endParaRPr/>
          </a:p>
          <a:p>
            <a:pPr indent="-284162" lvl="1" marL="781050" marR="0" rtl="0" algn="l">
              <a:lnSpc>
                <a:spcPct val="80000"/>
              </a:lnSpc>
              <a:spcBef>
                <a:spcPts val="900"/>
              </a:spcBef>
              <a:spcAft>
                <a:spcPts val="0"/>
              </a:spcAft>
              <a:buClr>
                <a:srgbClr val="000000"/>
              </a:buClr>
              <a:buSzPts val="3400"/>
              <a:buFont typeface="Arial"/>
              <a:buChar char="•"/>
            </a:pPr>
            <a:r>
              <a:rPr b="0" i="0" lang="en-US" sz="3400" u="none" cap="none" strike="noStrike">
                <a:solidFill>
                  <a:srgbClr val="000000"/>
                </a:solidFill>
                <a:latin typeface="Arial"/>
                <a:ea typeface="Arial"/>
                <a:cs typeface="Arial"/>
                <a:sym typeface="Arial"/>
              </a:rPr>
              <a:t>“Swiftly” turns to aim instruments</a:t>
            </a:r>
            <a:endParaRPr/>
          </a:p>
          <a:p>
            <a:pPr indent="-284162" lvl="1" marL="781050" marR="0" rtl="0" algn="l">
              <a:lnSpc>
                <a:spcPct val="80000"/>
              </a:lnSpc>
              <a:spcBef>
                <a:spcPts val="900"/>
              </a:spcBef>
              <a:spcAft>
                <a:spcPts val="0"/>
              </a:spcAft>
              <a:buClr>
                <a:srgbClr val="000000"/>
              </a:buClr>
              <a:buSzPts val="3400"/>
              <a:buFont typeface="Arial"/>
              <a:buChar char="•"/>
            </a:pPr>
            <a:r>
              <a:rPr b="0" i="0" lang="en-US" sz="3400" u="none" cap="none" strike="noStrike">
                <a:solidFill>
                  <a:srgbClr val="000000"/>
                </a:solidFill>
                <a:latin typeface="Arial"/>
                <a:ea typeface="Arial"/>
                <a:cs typeface="Arial"/>
                <a:sym typeface="Arial"/>
              </a:rPr>
              <a:t>Relays position to ground for </a:t>
            </a:r>
            <a:endParaRPr/>
          </a:p>
          <a:p>
            <a:pPr indent="-284162" lvl="1" marL="781050" marR="0" rtl="0" algn="l">
              <a:lnSpc>
                <a:spcPct val="80000"/>
              </a:lnSpc>
              <a:spcBef>
                <a:spcPts val="90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	follow-up observations</a:t>
            </a:r>
            <a:endParaRPr/>
          </a:p>
          <a:p>
            <a:pPr indent="-341312" lvl="0" marL="381000" marR="0" rtl="0" algn="l">
              <a:lnSpc>
                <a:spcPct val="80000"/>
              </a:lnSpc>
              <a:spcBef>
                <a:spcPts val="2300"/>
              </a:spcBef>
              <a:spcAft>
                <a:spcPts val="0"/>
              </a:spcAft>
              <a:buClr>
                <a:srgbClr val="000000"/>
              </a:buClr>
              <a:buSzPts val="3800"/>
              <a:buFont typeface="Arial"/>
              <a:buChar char="•"/>
            </a:pPr>
            <a:r>
              <a:rPr b="0" i="0" lang="en-US" sz="3800" u="none" cap="none" strike="noStrike">
                <a:solidFill>
                  <a:srgbClr val="000000"/>
                </a:solidFill>
                <a:latin typeface="Arial"/>
                <a:ea typeface="Arial"/>
                <a:cs typeface="Arial"/>
                <a:sym typeface="Arial"/>
              </a:rPr>
              <a:t>Launched November 20, 2004</a:t>
            </a:r>
            <a:endParaRPr/>
          </a:p>
        </p:txBody>
      </p:sp>
      <p:pic>
        <p:nvPicPr>
          <p:cNvPr id="61" name="Google Shape;61;p11"/>
          <p:cNvPicPr preferRelativeResize="0"/>
          <p:nvPr/>
        </p:nvPicPr>
        <p:blipFill rotWithShape="1">
          <a:blip r:embed="rId5">
            <a:alphaModFix/>
          </a:blip>
          <a:srcRect b="0" l="0" r="0" t="0"/>
          <a:stretch/>
        </p:blipFill>
        <p:spPr>
          <a:xfrm>
            <a:off x="8780462" y="5403850"/>
            <a:ext cx="2019300" cy="3416300"/>
          </a:xfrm>
          <a:prstGeom prst="rect">
            <a:avLst/>
          </a:prstGeom>
          <a:noFill/>
          <a:ln>
            <a:noFill/>
          </a:ln>
        </p:spPr>
      </p:pic>
      <p:sp>
        <p:nvSpPr>
          <p:cNvPr id="62" name="Google Shape;62;p11"/>
          <p:cNvSpPr txBox="1"/>
          <p:nvPr/>
        </p:nvSpPr>
        <p:spPr>
          <a:xfrm>
            <a:off x="2273300" y="647700"/>
            <a:ext cx="9105900" cy="901700"/>
          </a:xfrm>
          <a:prstGeom prst="rect">
            <a:avLst/>
          </a:prstGeom>
          <a:noFill/>
          <a:ln>
            <a:noFill/>
          </a:ln>
        </p:spPr>
        <p:txBody>
          <a:bodyPr anchorCtr="0" anchor="t" bIns="0" lIns="0" spcFirstLastPara="1" rIns="57950" wrap="square" tIns="0">
            <a:noAutofit/>
          </a:bodyPr>
          <a:lstStyle/>
          <a:p>
            <a:pPr indent="0" lvl="0" marL="55561" marR="0" rtl="0" algn="ctr">
              <a:lnSpc>
                <a:spcPct val="100000"/>
              </a:lnSpc>
              <a:spcBef>
                <a:spcPts val="0"/>
              </a:spcBef>
              <a:spcAft>
                <a:spcPts val="0"/>
              </a:spcAft>
              <a:buClr>
                <a:srgbClr val="000000"/>
              </a:buClr>
              <a:buSzPts val="5600"/>
              <a:buFont typeface="Arial"/>
              <a:buNone/>
            </a:pPr>
            <a:r>
              <a:rPr b="0" i="0" lang="en-US" sz="5600" u="none">
                <a:solidFill>
                  <a:srgbClr val="000000"/>
                </a:solidFill>
                <a:latin typeface="Arial"/>
                <a:ea typeface="Arial"/>
                <a:cs typeface="Arial"/>
                <a:sym typeface="Arial"/>
              </a:rPr>
              <a:t>Swift Explorer Mission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2"/>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68" name="Google Shape;68;p12"/>
          <p:cNvSpPr txBox="1"/>
          <p:nvPr/>
        </p:nvSpPr>
        <p:spPr>
          <a:xfrm>
            <a:off x="762000" y="2627312"/>
            <a:ext cx="11925300" cy="28194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3400"/>
              <a:buFont typeface="Arial"/>
              <a:buNone/>
            </a:pPr>
            <a:r>
              <a:t/>
            </a:r>
            <a:endParaRPr b="0" i="0" sz="3400" u="none">
              <a:solidFill>
                <a:srgbClr val="000000"/>
              </a:solidFill>
              <a:latin typeface="Arial"/>
              <a:ea typeface="Arial"/>
              <a:cs typeface="Arial"/>
              <a:sym typeface="Arial"/>
            </a:endParaRPr>
          </a:p>
          <a:p>
            <a:pPr indent="-215900" lvl="0" marL="55561" marR="0" rtl="0" algn="l">
              <a:lnSpc>
                <a:spcPct val="100000"/>
              </a:lnSpc>
              <a:spcBef>
                <a:spcPts val="2000"/>
              </a:spcBef>
              <a:spcAft>
                <a:spcPts val="0"/>
              </a:spcAft>
              <a:buClr>
                <a:srgbClr val="000000"/>
              </a:buClr>
              <a:buSzPts val="3400"/>
              <a:buFont typeface="Arial"/>
              <a:buChar char="•"/>
            </a:pPr>
            <a:r>
              <a:rPr b="0" i="0" lang="en-US" sz="3400" u="none">
                <a:solidFill>
                  <a:srgbClr val="000000"/>
                </a:solidFill>
                <a:latin typeface="Arial"/>
                <a:ea typeface="Arial"/>
                <a:cs typeface="Arial"/>
                <a:sym typeface="Arial"/>
              </a:rPr>
              <a:t>Depict and explain Newton's 3 laws of motion and Law of gravitation with “Swift connections.” A set of classroom activities accompanies each poster, which were created to complement each other as an overall unit.</a:t>
            </a:r>
            <a:endParaRPr/>
          </a:p>
        </p:txBody>
      </p:sp>
      <p:sp>
        <p:nvSpPr>
          <p:cNvPr id="69" name="Google Shape;69;p12"/>
          <p:cNvSpPr txBox="1"/>
          <p:nvPr>
            <p:ph type="title"/>
          </p:nvPr>
        </p:nvSpPr>
        <p:spPr>
          <a:xfrm>
            <a:off x="762000" y="2273300"/>
            <a:ext cx="10299700" cy="1079500"/>
          </a:xfrm>
          <a:prstGeom prst="rect">
            <a:avLst/>
          </a:prstGeom>
          <a:noFill/>
          <a:ln>
            <a:noFill/>
          </a:ln>
        </p:spPr>
        <p:txBody>
          <a:bodyPr anchorCtr="0" anchor="t" bIns="46800" lIns="90000" spcFirstLastPara="1" rIns="57950" wrap="square" tIns="46800">
            <a:noAutofit/>
          </a:bodyPr>
          <a:lstStyle/>
          <a:p>
            <a:pPr indent="0" lvl="0" marL="55561" rtl="0" algn="l">
              <a:lnSpc>
                <a:spcPct val="100000"/>
              </a:lnSpc>
              <a:spcBef>
                <a:spcPts val="0"/>
              </a:spcBef>
              <a:spcAft>
                <a:spcPts val="0"/>
              </a:spcAft>
              <a:buClr>
                <a:srgbClr val="000000"/>
              </a:buClr>
              <a:buSzPts val="5600"/>
              <a:buFont typeface="Arial"/>
              <a:buNone/>
            </a:pPr>
            <a:r>
              <a:rPr b="0" i="0" lang="en-US" sz="5600" u="none">
                <a:solidFill>
                  <a:srgbClr val="000000"/>
                </a:solidFill>
                <a:latin typeface="Arial"/>
                <a:ea typeface="Arial"/>
                <a:cs typeface="Arial"/>
                <a:sym typeface="Arial"/>
              </a:rPr>
              <a:t>Newton’s Laws Poster Set</a:t>
            </a:r>
            <a:endParaRPr/>
          </a:p>
        </p:txBody>
      </p:sp>
      <p:pic>
        <p:nvPicPr>
          <p:cNvPr id="70" name="Google Shape;70;p12"/>
          <p:cNvPicPr preferRelativeResize="0"/>
          <p:nvPr/>
        </p:nvPicPr>
        <p:blipFill rotWithShape="1">
          <a:blip r:embed="rId4">
            <a:alphaModFix/>
          </a:blip>
          <a:srcRect b="0" l="0" r="0" t="0"/>
          <a:stretch/>
        </p:blipFill>
        <p:spPr>
          <a:xfrm>
            <a:off x="1546225" y="6070600"/>
            <a:ext cx="2085975" cy="2844800"/>
          </a:xfrm>
          <a:prstGeom prst="rect">
            <a:avLst/>
          </a:prstGeom>
          <a:noFill/>
          <a:ln cap="flat" cmpd="sng" w="12600">
            <a:solidFill>
              <a:srgbClr val="000000"/>
            </a:solidFill>
            <a:prstDash val="solid"/>
            <a:miter lim="800000"/>
            <a:headEnd len="sm" w="sm" type="none"/>
            <a:tailEnd len="sm" w="sm" type="none"/>
          </a:ln>
        </p:spPr>
      </p:pic>
      <p:pic>
        <p:nvPicPr>
          <p:cNvPr id="71" name="Google Shape;71;p12"/>
          <p:cNvPicPr preferRelativeResize="0"/>
          <p:nvPr/>
        </p:nvPicPr>
        <p:blipFill rotWithShape="1">
          <a:blip r:embed="rId5">
            <a:alphaModFix/>
          </a:blip>
          <a:srcRect b="0" l="0" r="0" t="0"/>
          <a:stretch/>
        </p:blipFill>
        <p:spPr>
          <a:xfrm>
            <a:off x="7048500" y="6070600"/>
            <a:ext cx="2057400" cy="2819400"/>
          </a:xfrm>
          <a:prstGeom prst="rect">
            <a:avLst/>
          </a:prstGeom>
          <a:noFill/>
          <a:ln cap="flat" cmpd="sng" w="12600">
            <a:solidFill>
              <a:srgbClr val="000000"/>
            </a:solidFill>
            <a:prstDash val="solid"/>
            <a:miter lim="800000"/>
            <a:headEnd len="sm" w="sm" type="none"/>
            <a:tailEnd len="sm" w="sm" type="none"/>
          </a:ln>
        </p:spPr>
      </p:pic>
      <p:pic>
        <p:nvPicPr>
          <p:cNvPr id="72" name="Google Shape;72;p12"/>
          <p:cNvPicPr preferRelativeResize="0"/>
          <p:nvPr/>
        </p:nvPicPr>
        <p:blipFill rotWithShape="1">
          <a:blip r:embed="rId6">
            <a:alphaModFix/>
          </a:blip>
          <a:srcRect b="0" l="0" r="0" t="0"/>
          <a:stretch/>
        </p:blipFill>
        <p:spPr>
          <a:xfrm>
            <a:off x="4329112" y="6070600"/>
            <a:ext cx="2116137" cy="2819400"/>
          </a:xfrm>
          <a:prstGeom prst="rect">
            <a:avLst/>
          </a:prstGeom>
          <a:noFill/>
          <a:ln cap="flat" cmpd="sng" w="12600">
            <a:solidFill>
              <a:srgbClr val="000000"/>
            </a:solidFill>
            <a:prstDash val="solid"/>
            <a:miter lim="800000"/>
            <a:headEnd len="sm" w="sm" type="none"/>
            <a:tailEnd len="sm" w="sm" type="none"/>
          </a:ln>
        </p:spPr>
      </p:pic>
      <p:pic>
        <p:nvPicPr>
          <p:cNvPr id="73" name="Google Shape;73;p12"/>
          <p:cNvPicPr preferRelativeResize="0"/>
          <p:nvPr/>
        </p:nvPicPr>
        <p:blipFill rotWithShape="1">
          <a:blip r:embed="rId7">
            <a:alphaModFix/>
          </a:blip>
          <a:srcRect b="0" l="0" r="0" t="0"/>
          <a:stretch/>
        </p:blipFill>
        <p:spPr>
          <a:xfrm>
            <a:off x="9671050" y="6070600"/>
            <a:ext cx="2032000" cy="2819400"/>
          </a:xfrm>
          <a:prstGeom prst="rect">
            <a:avLst/>
          </a:prstGeom>
          <a:noFill/>
          <a:ln cap="flat" cmpd="sng" w="12600">
            <a:solidFill>
              <a:srgbClr val="000000"/>
            </a:solidFill>
            <a:prstDash val="solid"/>
            <a:miter lim="800000"/>
            <a:headEnd len="sm" w="sm" type="none"/>
            <a:tailEnd len="sm" w="sm" type="none"/>
          </a:ln>
        </p:spPr>
      </p:pic>
      <p:sp>
        <p:nvSpPr>
          <p:cNvPr id="74" name="Google Shape;74;p12"/>
          <p:cNvSpPr txBox="1"/>
          <p:nvPr/>
        </p:nvSpPr>
        <p:spPr>
          <a:xfrm>
            <a:off x="2273300" y="647700"/>
            <a:ext cx="9105900" cy="901700"/>
          </a:xfrm>
          <a:prstGeom prst="rect">
            <a:avLst/>
          </a:prstGeom>
          <a:noFill/>
          <a:ln>
            <a:noFill/>
          </a:ln>
        </p:spPr>
        <p:txBody>
          <a:bodyPr anchorCtr="0" anchor="t" bIns="0" lIns="0" spcFirstLastPara="1" rIns="57950" wrap="square" tIns="0">
            <a:noAutofit/>
          </a:bodyPr>
          <a:lstStyle/>
          <a:p>
            <a:pPr indent="0" lvl="0" marL="55561" marR="0" rtl="0" algn="ctr">
              <a:lnSpc>
                <a:spcPct val="100000"/>
              </a:lnSpc>
              <a:spcBef>
                <a:spcPts val="0"/>
              </a:spcBef>
              <a:spcAft>
                <a:spcPts val="0"/>
              </a:spcAft>
              <a:buClr>
                <a:srgbClr val="000000"/>
              </a:buClr>
              <a:buSzPts val="5600"/>
              <a:buFont typeface="Arial"/>
              <a:buNone/>
            </a:pPr>
            <a:r>
              <a:rPr b="0" i="0" lang="en-US" sz="5600" u="none">
                <a:solidFill>
                  <a:srgbClr val="000000"/>
                </a:solidFill>
                <a:latin typeface="Arial"/>
                <a:ea typeface="Arial"/>
                <a:cs typeface="Arial"/>
                <a:sym typeface="Arial"/>
              </a:rPr>
              <a:t>Newton’s Laws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3"/>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80" name="Google Shape;80;p13"/>
          <p:cNvSpPr txBox="1"/>
          <p:nvPr>
            <p:ph type="title"/>
          </p:nvPr>
        </p:nvSpPr>
        <p:spPr>
          <a:xfrm>
            <a:off x="647700" y="390525"/>
            <a:ext cx="11709400" cy="1625600"/>
          </a:xfrm>
          <a:prstGeom prst="rect">
            <a:avLst/>
          </a:prstGeom>
          <a:noFill/>
          <a:ln>
            <a:noFill/>
          </a:ln>
        </p:spPr>
        <p:txBody>
          <a:bodyPr anchorCtr="0" anchor="t" bIns="46800" lIns="90000" spcFirstLastPara="1" rIns="57950" wrap="square" tIns="46800">
            <a:noAutofit/>
          </a:bodyPr>
          <a:lstStyle/>
          <a:p>
            <a:pPr indent="0" lvl="0" marL="55561" rtl="0" algn="ctr">
              <a:lnSpc>
                <a:spcPct val="100000"/>
              </a:lnSpc>
              <a:spcBef>
                <a:spcPts val="0"/>
              </a:spcBef>
              <a:spcAft>
                <a:spcPts val="0"/>
              </a:spcAft>
              <a:buClr>
                <a:srgbClr val="000000"/>
              </a:buClr>
              <a:buSzPts val="5000"/>
              <a:buFont typeface="Arial"/>
              <a:buNone/>
            </a:pPr>
            <a:r>
              <a:rPr b="0" i="0" lang="en-US" sz="5000" u="none">
                <a:solidFill>
                  <a:srgbClr val="000000"/>
                </a:solidFill>
                <a:latin typeface="Arial"/>
                <a:ea typeface="Arial"/>
                <a:cs typeface="Arial"/>
                <a:sym typeface="Arial"/>
              </a:rPr>
              <a:t>Newton’s Law Poster Set</a:t>
            </a:r>
            <a:endParaRPr/>
          </a:p>
        </p:txBody>
      </p:sp>
      <p:sp>
        <p:nvSpPr>
          <p:cNvPr id="81" name="Google Shape;81;p13"/>
          <p:cNvSpPr txBox="1"/>
          <p:nvPr>
            <p:ph idx="1" type="body"/>
          </p:nvPr>
        </p:nvSpPr>
        <p:spPr>
          <a:xfrm>
            <a:off x="647700" y="1955800"/>
            <a:ext cx="11709400" cy="6832600"/>
          </a:xfrm>
          <a:prstGeom prst="rect">
            <a:avLst/>
          </a:prstGeom>
          <a:noFill/>
          <a:ln>
            <a:noFill/>
          </a:ln>
        </p:spPr>
        <p:txBody>
          <a:bodyPr anchorCtr="0" anchor="t" bIns="46800" lIns="90000" spcFirstLastPara="1" rIns="57950" wrap="square" tIns="46800">
            <a:noAutofit/>
          </a:bodyPr>
          <a:lstStyle/>
          <a:p>
            <a:pPr indent="-341312" lvl="0" marL="381000" marR="0" rtl="0" algn="l">
              <a:lnSpc>
                <a:spcPct val="90000"/>
              </a:lnSpc>
              <a:spcBef>
                <a:spcPts val="0"/>
              </a:spcBef>
              <a:spcAft>
                <a:spcPts val="0"/>
              </a:spcAft>
              <a:buClr>
                <a:srgbClr val="000000"/>
              </a:buClr>
              <a:buSzPts val="3800"/>
              <a:buFont typeface="Arial"/>
              <a:buNone/>
            </a:pPr>
            <a:r>
              <a:rPr b="0" i="0" lang="en-US" sz="3800" u="none" cap="none" strike="noStrike">
                <a:solidFill>
                  <a:srgbClr val="000000"/>
                </a:solidFill>
                <a:latin typeface="Arial"/>
                <a:ea typeface="Arial"/>
                <a:cs typeface="Arial"/>
                <a:sym typeface="Arial"/>
              </a:rPr>
              <a:t>Each poster has:</a:t>
            </a:r>
            <a:endParaRPr/>
          </a:p>
          <a:p>
            <a:pPr indent="-341312" lvl="0" marL="381000" marR="0" rtl="0" algn="l">
              <a:lnSpc>
                <a:spcPct val="90000"/>
              </a:lnSpc>
              <a:spcBef>
                <a:spcPts val="1100"/>
              </a:spcBef>
              <a:spcAft>
                <a:spcPts val="0"/>
              </a:spcAft>
              <a:buClr>
                <a:srgbClr val="000000"/>
              </a:buClr>
              <a:buSzPts val="3800"/>
              <a:buFont typeface="Arial"/>
              <a:buChar char="•"/>
            </a:pPr>
            <a:r>
              <a:rPr b="0" i="0" lang="en-US" sz="3800" u="none" cap="none" strike="noStrike">
                <a:solidFill>
                  <a:srgbClr val="000000"/>
                </a:solidFill>
                <a:latin typeface="Arial"/>
                <a:ea typeface="Arial"/>
                <a:cs typeface="Arial"/>
                <a:sym typeface="Arial"/>
              </a:rPr>
              <a:t>Background information for the teacher</a:t>
            </a:r>
            <a:endParaRPr/>
          </a:p>
          <a:p>
            <a:pPr indent="-341312" lvl="0" marL="381000" marR="0" rtl="0" algn="l">
              <a:lnSpc>
                <a:spcPct val="90000"/>
              </a:lnSpc>
              <a:spcBef>
                <a:spcPts val="1100"/>
              </a:spcBef>
              <a:spcAft>
                <a:spcPts val="0"/>
              </a:spcAft>
              <a:buClr>
                <a:srgbClr val="000000"/>
              </a:buClr>
              <a:buSzPts val="3800"/>
              <a:buFont typeface="Arial"/>
              <a:buChar char="•"/>
            </a:pPr>
            <a:r>
              <a:rPr b="0" i="0" lang="en-US" sz="3800" u="none" cap="none" strike="noStrike">
                <a:solidFill>
                  <a:srgbClr val="000000"/>
                </a:solidFill>
                <a:latin typeface="Arial"/>
                <a:ea typeface="Arial"/>
                <a:cs typeface="Arial"/>
                <a:sym typeface="Arial"/>
              </a:rPr>
              <a:t>Pre-activity reading for the student</a:t>
            </a:r>
            <a:endParaRPr/>
          </a:p>
          <a:p>
            <a:pPr indent="-341312" lvl="0" marL="381000" marR="0" rtl="0" algn="l">
              <a:lnSpc>
                <a:spcPct val="90000"/>
              </a:lnSpc>
              <a:spcBef>
                <a:spcPts val="1100"/>
              </a:spcBef>
              <a:spcAft>
                <a:spcPts val="0"/>
              </a:spcAft>
              <a:buClr>
                <a:srgbClr val="000000"/>
              </a:buClr>
              <a:buSzPts val="3800"/>
              <a:buFont typeface="Arial"/>
              <a:buChar char="•"/>
            </a:pPr>
            <a:r>
              <a:rPr b="0" i="0" lang="en-US" sz="3800" u="none" cap="none" strike="noStrike">
                <a:solidFill>
                  <a:srgbClr val="000000"/>
                </a:solidFill>
                <a:latin typeface="Arial"/>
                <a:ea typeface="Arial"/>
                <a:cs typeface="Arial"/>
                <a:sym typeface="Arial"/>
              </a:rPr>
              <a:t>“Swift connections”</a:t>
            </a:r>
            <a:endParaRPr/>
          </a:p>
          <a:p>
            <a:pPr indent="-341312" lvl="0" marL="381000" marR="0" rtl="0" algn="l">
              <a:lnSpc>
                <a:spcPct val="90000"/>
              </a:lnSpc>
              <a:spcBef>
                <a:spcPts val="1100"/>
              </a:spcBef>
              <a:spcAft>
                <a:spcPts val="0"/>
              </a:spcAft>
              <a:buClr>
                <a:srgbClr val="000000"/>
              </a:buClr>
              <a:buSzPts val="3800"/>
              <a:buFont typeface="Arial"/>
              <a:buChar char="•"/>
            </a:pPr>
            <a:r>
              <a:rPr b="0" i="0" lang="en-US" sz="3800" u="none" cap="none" strike="noStrike">
                <a:solidFill>
                  <a:srgbClr val="000000"/>
                </a:solidFill>
                <a:latin typeface="Arial"/>
                <a:ea typeface="Arial"/>
                <a:cs typeface="Arial"/>
                <a:sym typeface="Arial"/>
              </a:rPr>
              <a:t>Classroom-ready activity </a:t>
            </a:r>
            <a:endParaRPr/>
          </a:p>
          <a:p>
            <a:pPr indent="-341312" lvl="0" marL="381000" marR="0" rtl="0" algn="l">
              <a:lnSpc>
                <a:spcPct val="90000"/>
              </a:lnSpc>
              <a:spcBef>
                <a:spcPts val="1100"/>
              </a:spcBef>
              <a:spcAft>
                <a:spcPts val="0"/>
              </a:spcAft>
              <a:buClr>
                <a:srgbClr val="000000"/>
              </a:buClr>
              <a:buSzPts val="3800"/>
              <a:buFont typeface="Arial"/>
              <a:buChar char="•"/>
            </a:pPr>
            <a:r>
              <a:rPr b="0" i="0" lang="en-US" sz="3800" u="none" cap="none" strike="noStrike">
                <a:solidFill>
                  <a:srgbClr val="000000"/>
                </a:solidFill>
                <a:latin typeface="Arial"/>
                <a:ea typeface="Arial"/>
                <a:cs typeface="Arial"/>
                <a:sym typeface="Arial"/>
              </a:rPr>
              <a:t>Assessment rubric</a:t>
            </a:r>
            <a:endParaRPr/>
          </a:p>
          <a:p>
            <a:pPr indent="-341312" lvl="0" marL="381000" marR="0" rtl="0" algn="l">
              <a:lnSpc>
                <a:spcPct val="90000"/>
              </a:lnSpc>
              <a:spcBef>
                <a:spcPts val="1100"/>
              </a:spcBef>
              <a:spcAft>
                <a:spcPts val="0"/>
              </a:spcAft>
              <a:buClr>
                <a:srgbClr val="000000"/>
              </a:buClr>
              <a:buSzPts val="3800"/>
              <a:buFont typeface="Arial"/>
              <a:buChar char="•"/>
            </a:pPr>
            <a:r>
              <a:rPr b="0" i="0" lang="en-US" sz="3800" u="none" cap="none" strike="noStrike">
                <a:solidFill>
                  <a:srgbClr val="000000"/>
                </a:solidFill>
                <a:latin typeface="Arial"/>
                <a:ea typeface="Arial"/>
                <a:cs typeface="Arial"/>
                <a:sym typeface="Arial"/>
              </a:rPr>
              <a:t>Extension activities that connect the classroom observations back to the Swift satellite </a:t>
            </a:r>
            <a:endParaRPr/>
          </a:p>
          <a:p>
            <a:pPr indent="-341312" lvl="0" marL="381000" marR="0" rtl="0" algn="l">
              <a:lnSpc>
                <a:spcPct val="90000"/>
              </a:lnSpc>
              <a:spcBef>
                <a:spcPts val="1100"/>
              </a:spcBef>
              <a:spcAft>
                <a:spcPts val="0"/>
              </a:spcAft>
              <a:buClr>
                <a:srgbClr val="000000"/>
              </a:buClr>
              <a:buSzPts val="3800"/>
              <a:buFont typeface="Arial"/>
              <a:buChar char="•"/>
            </a:pPr>
            <a:r>
              <a:rPr b="0" i="0" lang="en-US" sz="3800" u="none" cap="none" strike="noStrike">
                <a:solidFill>
                  <a:srgbClr val="000000"/>
                </a:solidFill>
                <a:latin typeface="Arial"/>
                <a:ea typeface="Arial"/>
                <a:cs typeface="Arial"/>
                <a:sym typeface="Arial"/>
              </a:rPr>
              <a:t>Additional resources </a:t>
            </a:r>
            <a:endParaRPr/>
          </a:p>
          <a:p>
            <a:pPr indent="-341312" lvl="0" marL="381000" marR="0" rtl="0" algn="l">
              <a:lnSpc>
                <a:spcPct val="90000"/>
              </a:lnSpc>
              <a:spcBef>
                <a:spcPts val="1100"/>
              </a:spcBef>
              <a:spcAft>
                <a:spcPts val="0"/>
              </a:spcAft>
              <a:buClr>
                <a:srgbClr val="000000"/>
              </a:buClr>
              <a:buSzPts val="3800"/>
              <a:buFont typeface="Arial"/>
              <a:buChar char="•"/>
            </a:pPr>
            <a:r>
              <a:rPr b="0" i="0" lang="en-US" sz="3800" u="none" cap="none" strike="noStrike">
                <a:solidFill>
                  <a:srgbClr val="000000"/>
                </a:solidFill>
                <a:latin typeface="Arial"/>
                <a:ea typeface="Arial"/>
                <a:cs typeface="Arial"/>
                <a:sym typeface="Arial"/>
              </a:rPr>
              <a:t>Standards alignment information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4"/>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87" name="Google Shape;87;p14"/>
          <p:cNvSpPr txBox="1"/>
          <p:nvPr>
            <p:ph type="title"/>
          </p:nvPr>
        </p:nvSpPr>
        <p:spPr>
          <a:xfrm>
            <a:off x="647700" y="390525"/>
            <a:ext cx="11709400" cy="1884362"/>
          </a:xfrm>
          <a:prstGeom prst="rect">
            <a:avLst/>
          </a:prstGeom>
          <a:noFill/>
          <a:ln>
            <a:noFill/>
          </a:ln>
        </p:spPr>
        <p:txBody>
          <a:bodyPr anchorCtr="0" anchor="t" bIns="46800" lIns="90000" spcFirstLastPara="1" rIns="57950" wrap="square" tIns="46800">
            <a:noAutofit/>
          </a:bodyPr>
          <a:lstStyle/>
          <a:p>
            <a:pPr indent="0" lvl="0" marL="55561" rtl="0" algn="ctr">
              <a:lnSpc>
                <a:spcPct val="100000"/>
              </a:lnSpc>
              <a:spcBef>
                <a:spcPts val="0"/>
              </a:spcBef>
              <a:spcAft>
                <a:spcPts val="0"/>
              </a:spcAft>
              <a:buClr>
                <a:srgbClr val="000000"/>
              </a:buClr>
              <a:buSzPts val="6200"/>
              <a:buFont typeface="Arial"/>
              <a:buNone/>
            </a:pPr>
            <a:r>
              <a:rPr b="0" i="0" lang="en-US" sz="6200" u="none">
                <a:solidFill>
                  <a:srgbClr val="000000"/>
                </a:solidFill>
                <a:latin typeface="Arial"/>
                <a:ea typeface="Arial"/>
                <a:cs typeface="Arial"/>
                <a:sym typeface="Arial"/>
              </a:rPr>
              <a:t>Essential Questions</a:t>
            </a:r>
            <a:endParaRPr/>
          </a:p>
        </p:txBody>
      </p:sp>
      <p:sp>
        <p:nvSpPr>
          <p:cNvPr id="88" name="Google Shape;88;p14"/>
          <p:cNvSpPr txBox="1"/>
          <p:nvPr>
            <p:ph idx="1" type="body"/>
          </p:nvPr>
        </p:nvSpPr>
        <p:spPr>
          <a:xfrm>
            <a:off x="647700" y="2273300"/>
            <a:ext cx="5207000" cy="7480300"/>
          </a:xfrm>
          <a:prstGeom prst="rect">
            <a:avLst/>
          </a:prstGeom>
          <a:noFill/>
          <a:ln>
            <a:noFill/>
          </a:ln>
        </p:spPr>
        <p:txBody>
          <a:bodyPr anchorCtr="0" anchor="t" bIns="46800" lIns="90000" spcFirstLastPara="1" rIns="57950" wrap="square" tIns="46800">
            <a:noAutofit/>
          </a:bodyPr>
          <a:lstStyle/>
          <a:p>
            <a:pPr indent="-341312" lvl="0" marL="381000" marR="0" rtl="0" algn="l">
              <a:lnSpc>
                <a:spcPct val="100000"/>
              </a:lnSpc>
              <a:spcBef>
                <a:spcPts val="0"/>
              </a:spcBef>
              <a:spcAft>
                <a:spcPts val="0"/>
              </a:spcAft>
              <a:buClr>
                <a:srgbClr val="000000"/>
              </a:buClr>
              <a:buSzPts val="3800"/>
              <a:buFont typeface="Arial"/>
              <a:buChar char="•"/>
            </a:pPr>
            <a:r>
              <a:rPr b="0" i="0" lang="en-US" sz="3800" u="none" cap="none" strike="noStrike">
                <a:solidFill>
                  <a:srgbClr val="000000"/>
                </a:solidFill>
                <a:latin typeface="Arial"/>
                <a:ea typeface="Arial"/>
                <a:cs typeface="Arial"/>
                <a:sym typeface="Arial"/>
              </a:rPr>
              <a:t>What are the properties of inertia?   </a:t>
            </a:r>
            <a:endParaRPr/>
          </a:p>
          <a:p>
            <a:pPr indent="-341312" lvl="0" marL="381000" marR="0" rtl="0" algn="l">
              <a:lnSpc>
                <a:spcPct val="100000"/>
              </a:lnSpc>
              <a:spcBef>
                <a:spcPts val="1100"/>
              </a:spcBef>
              <a:spcAft>
                <a:spcPts val="0"/>
              </a:spcAft>
              <a:buClr>
                <a:srgbClr val="000000"/>
              </a:buClr>
              <a:buSzPts val="3800"/>
              <a:buFont typeface="Arial"/>
              <a:buChar char="•"/>
            </a:pPr>
            <a:r>
              <a:rPr b="0" i="0" lang="en-US" sz="3800" u="none" cap="none" strike="noStrike">
                <a:solidFill>
                  <a:srgbClr val="000000"/>
                </a:solidFill>
                <a:latin typeface="Arial"/>
                <a:ea typeface="Arial"/>
                <a:cs typeface="Arial"/>
                <a:sym typeface="Arial"/>
              </a:rPr>
              <a:t>How do common experiences with unbalanced forces help us to understand Newton’s First Law? </a:t>
            </a:r>
            <a:endParaRPr/>
          </a:p>
        </p:txBody>
      </p:sp>
      <p:grpSp>
        <p:nvGrpSpPr>
          <p:cNvPr id="89" name="Google Shape;89;p14"/>
          <p:cNvGrpSpPr/>
          <p:nvPr/>
        </p:nvGrpSpPr>
        <p:grpSpPr>
          <a:xfrm>
            <a:off x="2147483647" y="2147483647"/>
            <a:ext cx="2147483647" cy="2147483647"/>
            <a:chOff x="6119812" y="2251075"/>
            <a:chExt cx="6286500" cy="5308600"/>
          </a:xfrm>
        </p:grpSpPr>
        <p:sp>
          <p:nvSpPr>
            <p:cNvPr id="90" name="Google Shape;90;p14"/>
            <p:cNvSpPr/>
            <p:nvPr/>
          </p:nvSpPr>
          <p:spPr>
            <a:xfrm>
              <a:off x="6119812" y="2251075"/>
              <a:ext cx="6286500" cy="5308600"/>
            </a:xfrm>
            <a:prstGeom prst="rect">
              <a:avLst/>
            </a:prstGeom>
            <a:noFill/>
            <a:ln>
              <a:noFill/>
            </a:ln>
          </p:spPr>
          <p:txBody>
            <a:bodyPr anchorCtr="0" anchor="ctr" bIns="45700" lIns="91425" spcFirstLastPara="1" rIns="91425" wrap="square" tIns="45700">
              <a:noAutofit/>
            </a:bodyPr>
            <a:lstStyle/>
            <a:p>
              <a:pPr indent="0" lvl="0" marL="107950" marR="0" rtl="0" algn="l">
                <a:lnSpc>
                  <a:spcPct val="96000"/>
                </a:lnSpc>
                <a:spcBef>
                  <a:spcPts val="0"/>
                </a:spcBef>
                <a:spcAft>
                  <a:spcPts val="0"/>
                </a:spcAft>
                <a:buNone/>
              </a:pPr>
              <a:r>
                <a:t/>
              </a:r>
              <a:endParaRPr b="0" i="0" sz="1200" u="none">
                <a:solidFill>
                  <a:srgbClr val="000000"/>
                </a:solidFill>
                <a:latin typeface="Arial"/>
                <a:ea typeface="Arial"/>
                <a:cs typeface="Arial"/>
                <a:sym typeface="Arial"/>
              </a:endParaRPr>
            </a:p>
          </p:txBody>
        </p:sp>
        <p:pic>
          <p:nvPicPr>
            <p:cNvPr id="91" name="Google Shape;91;p14"/>
            <p:cNvPicPr preferRelativeResize="0"/>
            <p:nvPr/>
          </p:nvPicPr>
          <p:blipFill rotWithShape="1">
            <a:blip r:embed="rId4">
              <a:alphaModFix/>
            </a:blip>
            <a:srcRect b="0" l="0" r="0" t="0"/>
            <a:stretch/>
          </p:blipFill>
          <p:spPr>
            <a:xfrm>
              <a:off x="6119812" y="2251075"/>
              <a:ext cx="6286500" cy="53086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15"/>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97" name="Google Shape;97;p15"/>
          <p:cNvSpPr txBox="1"/>
          <p:nvPr>
            <p:ph type="title"/>
          </p:nvPr>
        </p:nvSpPr>
        <p:spPr>
          <a:xfrm>
            <a:off x="647700" y="390525"/>
            <a:ext cx="11709400" cy="1884362"/>
          </a:xfrm>
          <a:prstGeom prst="rect">
            <a:avLst/>
          </a:prstGeom>
          <a:noFill/>
          <a:ln>
            <a:noFill/>
          </a:ln>
        </p:spPr>
        <p:txBody>
          <a:bodyPr anchorCtr="0" anchor="t" bIns="46800" lIns="90000" spcFirstLastPara="1" rIns="57950" wrap="square" tIns="46800">
            <a:noAutofit/>
          </a:bodyPr>
          <a:lstStyle/>
          <a:p>
            <a:pPr indent="0" lvl="0" marL="55561" rtl="0" algn="ctr">
              <a:lnSpc>
                <a:spcPct val="100000"/>
              </a:lnSpc>
              <a:spcBef>
                <a:spcPts val="0"/>
              </a:spcBef>
              <a:spcAft>
                <a:spcPts val="0"/>
              </a:spcAft>
              <a:buClr>
                <a:srgbClr val="000000"/>
              </a:buClr>
              <a:buSzPts val="6200"/>
              <a:buFont typeface="Arial"/>
              <a:buNone/>
            </a:pPr>
            <a:r>
              <a:rPr b="0" i="0" lang="en-US" sz="6200" u="none">
                <a:solidFill>
                  <a:srgbClr val="000000"/>
                </a:solidFill>
                <a:latin typeface="Arial"/>
                <a:ea typeface="Arial"/>
                <a:cs typeface="Arial"/>
                <a:sym typeface="Arial"/>
              </a:rPr>
              <a:t>Pre-activity Discussion</a:t>
            </a:r>
            <a:endParaRPr/>
          </a:p>
        </p:txBody>
      </p:sp>
      <p:sp>
        <p:nvSpPr>
          <p:cNvPr id="98" name="Google Shape;98;p15"/>
          <p:cNvSpPr txBox="1"/>
          <p:nvPr>
            <p:ph idx="1" type="body"/>
          </p:nvPr>
        </p:nvSpPr>
        <p:spPr>
          <a:xfrm>
            <a:off x="647700" y="2273300"/>
            <a:ext cx="11709400" cy="7480300"/>
          </a:xfrm>
          <a:prstGeom prst="rect">
            <a:avLst/>
          </a:prstGeom>
          <a:noFill/>
          <a:ln>
            <a:noFill/>
          </a:ln>
        </p:spPr>
        <p:txBody>
          <a:bodyPr anchorCtr="0" anchor="t" bIns="46800" lIns="90000" spcFirstLastPara="1" rIns="57950" wrap="square" tIns="46800">
            <a:noAutofit/>
          </a:bodyPr>
          <a:lstStyle/>
          <a:p>
            <a:pPr indent="-341312" lvl="0" marL="381000" marR="0" rtl="0" algn="l">
              <a:lnSpc>
                <a:spcPct val="90000"/>
              </a:lnSpc>
              <a:spcBef>
                <a:spcPts val="0"/>
              </a:spcBef>
              <a:spcAft>
                <a:spcPts val="0"/>
              </a:spcAft>
              <a:buClr>
                <a:srgbClr val="000000"/>
              </a:buClr>
              <a:buSzPts val="3800"/>
              <a:buFont typeface="Arial"/>
              <a:buChar char="•"/>
            </a:pPr>
            <a:r>
              <a:rPr b="0" i="0" lang="en-US" sz="3800" u="none" cap="none" strike="noStrike">
                <a:solidFill>
                  <a:srgbClr val="000000"/>
                </a:solidFill>
                <a:latin typeface="Arial"/>
                <a:ea typeface="Arial"/>
                <a:cs typeface="Arial"/>
                <a:sym typeface="Arial"/>
              </a:rPr>
              <a:t>What happens when you are riding in a car with a seat belt on, and the car starts or stops suddenly? </a:t>
            </a:r>
            <a:endParaRPr/>
          </a:p>
          <a:p>
            <a:pPr indent="-341312" lvl="0" marL="381000" marR="0" rtl="0" algn="l">
              <a:lnSpc>
                <a:spcPct val="90000"/>
              </a:lnSpc>
              <a:spcBef>
                <a:spcPts val="1100"/>
              </a:spcBef>
              <a:spcAft>
                <a:spcPts val="0"/>
              </a:spcAft>
              <a:buClr>
                <a:srgbClr val="000000"/>
              </a:buClr>
              <a:buSzPts val="3800"/>
              <a:buFont typeface="Arial"/>
              <a:buChar char="•"/>
            </a:pPr>
            <a:r>
              <a:rPr b="0" i="0" lang="en-US" sz="3800" u="none" cap="none" strike="noStrike">
                <a:solidFill>
                  <a:srgbClr val="000000"/>
                </a:solidFill>
                <a:latin typeface="Arial"/>
                <a:ea typeface="Arial"/>
                <a:cs typeface="Arial"/>
                <a:sym typeface="Arial"/>
              </a:rPr>
              <a:t>What would happen if you were not wearing your seat belt? </a:t>
            </a:r>
            <a:endParaRPr/>
          </a:p>
          <a:p>
            <a:pPr indent="-341312" lvl="0" marL="381000" marR="0" rtl="0" algn="l">
              <a:lnSpc>
                <a:spcPct val="90000"/>
              </a:lnSpc>
              <a:spcBef>
                <a:spcPts val="1100"/>
              </a:spcBef>
              <a:spcAft>
                <a:spcPts val="0"/>
              </a:spcAft>
              <a:buClr>
                <a:srgbClr val="000000"/>
              </a:buClr>
              <a:buSzPts val="3800"/>
              <a:buFont typeface="Arial"/>
              <a:buChar char="•"/>
            </a:pPr>
            <a:r>
              <a:rPr b="0" i="0" lang="en-US" sz="3800" u="none" cap="none" strike="noStrike">
                <a:solidFill>
                  <a:srgbClr val="000000"/>
                </a:solidFill>
                <a:latin typeface="Arial"/>
                <a:ea typeface="Arial"/>
                <a:cs typeface="Arial"/>
                <a:sym typeface="Arial"/>
              </a:rPr>
              <a:t>What is providing the unbalanced force or the car?</a:t>
            </a:r>
            <a:endParaRPr/>
          </a:p>
          <a:p>
            <a:pPr indent="-341312" lvl="0" marL="381000" marR="0" rtl="0" algn="l">
              <a:lnSpc>
                <a:spcPct val="90000"/>
              </a:lnSpc>
              <a:spcBef>
                <a:spcPts val="1100"/>
              </a:spcBef>
              <a:spcAft>
                <a:spcPts val="0"/>
              </a:spcAft>
              <a:buClr>
                <a:srgbClr val="000000"/>
              </a:buClr>
              <a:buSzPts val="3800"/>
              <a:buFont typeface="Arial"/>
              <a:buChar char="•"/>
            </a:pPr>
            <a:r>
              <a:rPr b="0" i="0" lang="en-US" sz="3800" u="none" cap="none" strike="noStrike">
                <a:solidFill>
                  <a:srgbClr val="000000"/>
                </a:solidFill>
                <a:latin typeface="Arial"/>
                <a:ea typeface="Arial"/>
                <a:cs typeface="Arial"/>
                <a:sym typeface="Arial"/>
              </a:rPr>
              <a:t>Can you think of some more examples when your body is in motion and it is acted on by an unbalanced force?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16"/>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105" name="Google Shape;105;p16"/>
          <p:cNvSpPr txBox="1"/>
          <p:nvPr/>
        </p:nvSpPr>
        <p:spPr>
          <a:xfrm>
            <a:off x="762000" y="2627312"/>
            <a:ext cx="11925300" cy="5816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3400"/>
              <a:buFont typeface="Arial"/>
              <a:buNone/>
            </a:pPr>
            <a:r>
              <a:t/>
            </a:r>
            <a:endParaRPr b="0" i="0" sz="3400" u="none">
              <a:solidFill>
                <a:srgbClr val="000000"/>
              </a:solidFill>
              <a:latin typeface="Arial"/>
              <a:ea typeface="Arial"/>
              <a:cs typeface="Arial"/>
              <a:sym typeface="Arial"/>
            </a:endParaRPr>
          </a:p>
          <a:p>
            <a:pPr indent="-215900" lvl="0" marL="55561" marR="0" rtl="0" algn="l">
              <a:lnSpc>
                <a:spcPct val="100000"/>
              </a:lnSpc>
              <a:spcBef>
                <a:spcPts val="2000"/>
              </a:spcBef>
              <a:spcAft>
                <a:spcPts val="0"/>
              </a:spcAft>
              <a:buClr>
                <a:srgbClr val="000000"/>
              </a:buClr>
              <a:buSzPts val="3400"/>
              <a:buFont typeface="Arial"/>
              <a:buChar char="•"/>
            </a:pPr>
            <a:r>
              <a:rPr b="0" i="0" lang="en-US" sz="3400" u="none">
                <a:solidFill>
                  <a:srgbClr val="000000"/>
                </a:solidFill>
                <a:latin typeface="Arial"/>
                <a:ea typeface="Arial"/>
                <a:cs typeface="Arial"/>
                <a:sym typeface="Arial"/>
              </a:rPr>
              <a:t>Make a little figure out of playdough </a:t>
            </a:r>
            <a:endParaRPr/>
          </a:p>
          <a:p>
            <a:pPr indent="-215900" lvl="0" marL="55561" marR="0" rtl="0" algn="l">
              <a:lnSpc>
                <a:spcPct val="100000"/>
              </a:lnSpc>
              <a:spcBef>
                <a:spcPts val="2000"/>
              </a:spcBef>
              <a:spcAft>
                <a:spcPts val="0"/>
              </a:spcAft>
              <a:buClr>
                <a:srgbClr val="000000"/>
              </a:buClr>
              <a:buSzPts val="3400"/>
              <a:buFont typeface="Arial"/>
              <a:buChar char="•"/>
            </a:pPr>
            <a:r>
              <a:rPr b="0" i="0" lang="en-US" sz="3400" u="none">
                <a:solidFill>
                  <a:srgbClr val="000000"/>
                </a:solidFill>
                <a:latin typeface="Arial"/>
                <a:ea typeface="Arial"/>
                <a:cs typeface="Arial"/>
                <a:sym typeface="Arial"/>
              </a:rPr>
              <a:t>Figure out how to set up your ramp</a:t>
            </a:r>
            <a:endParaRPr/>
          </a:p>
          <a:p>
            <a:pPr indent="-215900" lvl="0" marL="55561" marR="0" rtl="0" algn="l">
              <a:lnSpc>
                <a:spcPct val="100000"/>
              </a:lnSpc>
              <a:spcBef>
                <a:spcPts val="2000"/>
              </a:spcBef>
              <a:spcAft>
                <a:spcPts val="0"/>
              </a:spcAft>
              <a:buClr>
                <a:srgbClr val="000000"/>
              </a:buClr>
              <a:buSzPts val="3400"/>
              <a:buFont typeface="Arial"/>
              <a:buChar char="•"/>
            </a:pPr>
            <a:r>
              <a:rPr b="0" i="0" lang="en-US" sz="3400" u="none">
                <a:solidFill>
                  <a:srgbClr val="000000"/>
                </a:solidFill>
                <a:latin typeface="Arial"/>
                <a:ea typeface="Arial"/>
                <a:cs typeface="Arial"/>
                <a:sym typeface="Arial"/>
              </a:rPr>
              <a:t>Predict what will happen when the car rolls down the ramp -  then TRY IT!</a:t>
            </a:r>
            <a:endParaRPr/>
          </a:p>
          <a:p>
            <a:pPr indent="-215900" lvl="0" marL="55561" marR="0" rtl="0" algn="l">
              <a:lnSpc>
                <a:spcPct val="100000"/>
              </a:lnSpc>
              <a:spcBef>
                <a:spcPts val="2000"/>
              </a:spcBef>
              <a:spcAft>
                <a:spcPts val="0"/>
              </a:spcAft>
              <a:buClr>
                <a:srgbClr val="000000"/>
              </a:buClr>
              <a:buSzPts val="3400"/>
              <a:buFont typeface="Arial"/>
              <a:buChar char="•"/>
            </a:pPr>
            <a:r>
              <a:rPr b="0" i="0" lang="en-US" sz="3400" u="none">
                <a:solidFill>
                  <a:srgbClr val="000000"/>
                </a:solidFill>
                <a:latin typeface="Arial"/>
                <a:ea typeface="Arial"/>
                <a:cs typeface="Arial"/>
                <a:sym typeface="Arial"/>
              </a:rPr>
              <a:t>Predict what happens when it hits a heavy obstacle at the bottom – then TRY IT!</a:t>
            </a:r>
            <a:endParaRPr/>
          </a:p>
          <a:p>
            <a:pPr indent="-215900" lvl="0" marL="55561" marR="0" rtl="0" algn="l">
              <a:lnSpc>
                <a:spcPct val="100000"/>
              </a:lnSpc>
              <a:spcBef>
                <a:spcPts val="2000"/>
              </a:spcBef>
              <a:spcAft>
                <a:spcPts val="0"/>
              </a:spcAft>
              <a:buClr>
                <a:srgbClr val="000000"/>
              </a:buClr>
              <a:buSzPts val="3400"/>
              <a:buFont typeface="Arial"/>
              <a:buChar char="•"/>
            </a:pPr>
            <a:r>
              <a:rPr b="0" i="0" lang="en-US" sz="3400" u="none">
                <a:solidFill>
                  <a:srgbClr val="000000"/>
                </a:solidFill>
                <a:latin typeface="Arial"/>
                <a:ea typeface="Arial"/>
                <a:cs typeface="Arial"/>
                <a:sym typeface="Arial"/>
              </a:rPr>
              <a:t>Predict what happens when it hits a light obstacle at the bottom – then TRY IT!</a:t>
            </a:r>
            <a:endParaRPr/>
          </a:p>
        </p:txBody>
      </p:sp>
      <p:sp>
        <p:nvSpPr>
          <p:cNvPr id="106" name="Google Shape;106;p16"/>
          <p:cNvSpPr txBox="1"/>
          <p:nvPr>
            <p:ph type="title"/>
          </p:nvPr>
        </p:nvSpPr>
        <p:spPr>
          <a:xfrm>
            <a:off x="762000" y="2273300"/>
            <a:ext cx="10947400" cy="1079500"/>
          </a:xfrm>
          <a:prstGeom prst="rect">
            <a:avLst/>
          </a:prstGeom>
          <a:noFill/>
          <a:ln>
            <a:noFill/>
          </a:ln>
        </p:spPr>
        <p:txBody>
          <a:bodyPr anchorCtr="0" anchor="t" bIns="46800" lIns="90000" spcFirstLastPara="1" rIns="57950" wrap="square" tIns="46800">
            <a:noAutofit/>
          </a:bodyPr>
          <a:lstStyle/>
          <a:p>
            <a:pPr indent="0" lvl="0" marL="55561" rtl="0" algn="l">
              <a:lnSpc>
                <a:spcPct val="100000"/>
              </a:lnSpc>
              <a:spcBef>
                <a:spcPts val="0"/>
              </a:spcBef>
              <a:spcAft>
                <a:spcPts val="0"/>
              </a:spcAft>
              <a:buClr>
                <a:srgbClr val="000000"/>
              </a:buClr>
              <a:buSzPts val="5000"/>
              <a:buFont typeface="Arial"/>
              <a:buNone/>
            </a:pPr>
            <a:r>
              <a:rPr b="0" i="0" lang="en-US" sz="5000" u="none">
                <a:solidFill>
                  <a:srgbClr val="000000"/>
                </a:solidFill>
                <a:latin typeface="Arial"/>
                <a:ea typeface="Arial"/>
                <a:cs typeface="Arial"/>
                <a:sym typeface="Arial"/>
              </a:rPr>
              <a:t>Classroom activity</a:t>
            </a:r>
            <a:endParaRPr/>
          </a:p>
        </p:txBody>
      </p:sp>
      <p:sp>
        <p:nvSpPr>
          <p:cNvPr id="107" name="Google Shape;107;p16"/>
          <p:cNvSpPr txBox="1"/>
          <p:nvPr/>
        </p:nvSpPr>
        <p:spPr>
          <a:xfrm>
            <a:off x="2273300" y="647700"/>
            <a:ext cx="9105900" cy="901700"/>
          </a:xfrm>
          <a:prstGeom prst="rect">
            <a:avLst/>
          </a:prstGeom>
          <a:noFill/>
          <a:ln>
            <a:noFill/>
          </a:ln>
        </p:spPr>
        <p:txBody>
          <a:bodyPr anchorCtr="0" anchor="t" bIns="0" lIns="0" spcFirstLastPara="1" rIns="57950" wrap="square" tIns="0">
            <a:noAutofit/>
          </a:bodyPr>
          <a:lstStyle/>
          <a:p>
            <a:pPr indent="0" lvl="0" marL="55561" marR="0" rtl="0" algn="ctr">
              <a:lnSpc>
                <a:spcPct val="100000"/>
              </a:lnSpc>
              <a:spcBef>
                <a:spcPts val="0"/>
              </a:spcBef>
              <a:spcAft>
                <a:spcPts val="0"/>
              </a:spcAft>
              <a:buClr>
                <a:srgbClr val="000000"/>
              </a:buClr>
              <a:buSzPts val="5600"/>
              <a:buFont typeface="Arial"/>
              <a:buNone/>
            </a:pPr>
            <a:r>
              <a:rPr b="0" i="0" lang="en-US" sz="5600" u="none">
                <a:solidFill>
                  <a:srgbClr val="000000"/>
                </a:solidFill>
                <a:latin typeface="Arial"/>
                <a:ea typeface="Arial"/>
                <a:cs typeface="Arial"/>
                <a:sym typeface="Arial"/>
              </a:rPr>
              <a:t>Newton’s Law of Inertia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17"/>
          <p:cNvSpPr txBox="1"/>
          <p:nvPr/>
        </p:nvSpPr>
        <p:spPr>
          <a:xfrm>
            <a:off x="647700" y="8882062"/>
            <a:ext cx="3035300" cy="355600"/>
          </a:xfrm>
          <a:prstGeom prst="rect">
            <a:avLst/>
          </a:prstGeom>
          <a:noFill/>
          <a:ln>
            <a:noFill/>
          </a:ln>
        </p:spPr>
        <p:txBody>
          <a:bodyPr anchorCtr="0" anchor="t" bIns="0" lIns="0" spcFirstLastPara="1" rIns="57950" wrap="square" tIns="0">
            <a:noAutofit/>
          </a:bodyPr>
          <a:lstStyle/>
          <a:p>
            <a:pPr indent="0" lvl="0" marL="55561"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October 30, 08</a:t>
            </a:r>
            <a:endParaRPr/>
          </a:p>
        </p:txBody>
      </p:sp>
      <p:sp>
        <p:nvSpPr>
          <p:cNvPr id="113" name="Google Shape;113;p17"/>
          <p:cNvSpPr txBox="1"/>
          <p:nvPr/>
        </p:nvSpPr>
        <p:spPr>
          <a:xfrm>
            <a:off x="762000" y="2627312"/>
            <a:ext cx="11925300" cy="4495800"/>
          </a:xfrm>
          <a:prstGeom prst="rect">
            <a:avLst/>
          </a:prstGeom>
          <a:noFill/>
          <a:ln>
            <a:noFill/>
          </a:ln>
        </p:spPr>
        <p:txBody>
          <a:bodyPr anchorCtr="0" anchor="t" bIns="0" lIns="0" spcFirstLastPara="1" rIns="57950" wrap="square" tIns="0">
            <a:noAutofit/>
          </a:bodyPr>
          <a:lstStyle/>
          <a:p>
            <a:pPr indent="-241300" lvl="0" marL="38100" marR="0" rtl="0" algn="l">
              <a:lnSpc>
                <a:spcPct val="100000"/>
              </a:lnSpc>
              <a:spcBef>
                <a:spcPts val="0"/>
              </a:spcBef>
              <a:spcAft>
                <a:spcPts val="0"/>
              </a:spcAft>
              <a:buClr>
                <a:srgbClr val="000000"/>
              </a:buClr>
              <a:buSzPts val="3800"/>
              <a:buFont typeface="Arial"/>
              <a:buChar char="•"/>
            </a:pPr>
            <a:r>
              <a:rPr b="0" i="0" lang="en-US" sz="3800" u="none">
                <a:solidFill>
                  <a:srgbClr val="000000"/>
                </a:solidFill>
                <a:latin typeface="Arial"/>
                <a:ea typeface="Arial"/>
                <a:cs typeface="Arial"/>
                <a:sym typeface="Arial"/>
              </a:rPr>
              <a:t> Also known as Newton’s Law of Inertia.</a:t>
            </a:r>
            <a:endParaRPr/>
          </a:p>
          <a:p>
            <a:pPr indent="-241300" lvl="0" marL="38100" marR="0" rtl="0" algn="l">
              <a:lnSpc>
                <a:spcPct val="100000"/>
              </a:lnSpc>
              <a:spcBef>
                <a:spcPts val="2300"/>
              </a:spcBef>
              <a:spcAft>
                <a:spcPts val="0"/>
              </a:spcAft>
              <a:buClr>
                <a:srgbClr val="000000"/>
              </a:buClr>
              <a:buSzPts val="3800"/>
              <a:buFont typeface="Arial"/>
              <a:buChar char="•"/>
            </a:pPr>
            <a:r>
              <a:rPr b="0" i="0" lang="en-US" sz="3800" u="none">
                <a:solidFill>
                  <a:srgbClr val="000000"/>
                </a:solidFill>
                <a:latin typeface="Arial"/>
                <a:ea typeface="Arial"/>
                <a:cs typeface="Arial"/>
                <a:sym typeface="Arial"/>
              </a:rPr>
              <a:t> Newton’s First Law of motion states that a body at rest will remain at rest unless acted upon by an unbalanced force. </a:t>
            </a:r>
            <a:endParaRPr/>
          </a:p>
          <a:p>
            <a:pPr indent="-241300" lvl="0" marL="38100" marR="0" rtl="0" algn="l">
              <a:lnSpc>
                <a:spcPct val="100000"/>
              </a:lnSpc>
              <a:spcBef>
                <a:spcPts val="2300"/>
              </a:spcBef>
              <a:spcAft>
                <a:spcPts val="0"/>
              </a:spcAft>
              <a:buClr>
                <a:srgbClr val="000000"/>
              </a:buClr>
              <a:buSzPts val="3800"/>
              <a:buFont typeface="Arial"/>
              <a:buChar char="•"/>
            </a:pPr>
            <a:r>
              <a:rPr b="0" i="0" lang="en-US" sz="3800" u="none">
                <a:solidFill>
                  <a:srgbClr val="000000"/>
                </a:solidFill>
                <a:latin typeface="Arial"/>
                <a:ea typeface="Arial"/>
                <a:cs typeface="Arial"/>
                <a:sym typeface="Arial"/>
              </a:rPr>
              <a:t> It also states that a body in motion will maintain that motion, in the same direction and with the same speed, unless acted upon by an unbalanced force.</a:t>
            </a:r>
            <a:r>
              <a:rPr b="0" i="0" lang="en-US" sz="3400" u="none">
                <a:solidFill>
                  <a:srgbClr val="000000"/>
                </a:solidFill>
                <a:latin typeface="Arial"/>
                <a:ea typeface="Arial"/>
                <a:cs typeface="Arial"/>
                <a:sym typeface="Arial"/>
              </a:rPr>
              <a:t> </a:t>
            </a:r>
            <a:endParaRPr/>
          </a:p>
        </p:txBody>
      </p:sp>
      <p:sp>
        <p:nvSpPr>
          <p:cNvPr id="114" name="Google Shape;114;p17"/>
          <p:cNvSpPr txBox="1"/>
          <p:nvPr>
            <p:ph type="title"/>
          </p:nvPr>
        </p:nvSpPr>
        <p:spPr>
          <a:xfrm>
            <a:off x="2489200" y="546100"/>
            <a:ext cx="8775700" cy="1739900"/>
          </a:xfrm>
          <a:prstGeom prst="rect">
            <a:avLst/>
          </a:prstGeom>
          <a:noFill/>
          <a:ln>
            <a:noFill/>
          </a:ln>
        </p:spPr>
        <p:txBody>
          <a:bodyPr anchorCtr="0" anchor="t" bIns="46800" lIns="90000" spcFirstLastPara="1" rIns="57950" wrap="square" tIns="46800">
            <a:noAutofit/>
          </a:bodyPr>
          <a:lstStyle/>
          <a:p>
            <a:pPr indent="0" lvl="0" marL="55561" rtl="0" algn="l">
              <a:lnSpc>
                <a:spcPct val="100000"/>
              </a:lnSpc>
              <a:spcBef>
                <a:spcPts val="0"/>
              </a:spcBef>
              <a:spcAft>
                <a:spcPts val="0"/>
              </a:spcAft>
              <a:buClr>
                <a:srgbClr val="000000"/>
              </a:buClr>
              <a:buSzPts val="5000"/>
              <a:buFont typeface="Arial"/>
              <a:buNone/>
            </a:pPr>
            <a:r>
              <a:rPr b="0" i="0" lang="en-US" sz="5000" u="none">
                <a:solidFill>
                  <a:srgbClr val="000000"/>
                </a:solidFill>
                <a:latin typeface="Arial"/>
                <a:ea typeface="Arial"/>
                <a:cs typeface="Arial"/>
                <a:sym typeface="Arial"/>
              </a:rPr>
              <a:t>Newton’s First Law of Motion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